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2" r:id="rId4"/>
  </p:sldMasterIdLst>
  <p:notesMasterIdLst>
    <p:notesMasterId r:id="rId32"/>
  </p:notesMasterIdLst>
  <p:sldIdLst>
    <p:sldId id="415" r:id="rId5"/>
    <p:sldId id="416" r:id="rId6"/>
    <p:sldId id="405" r:id="rId7"/>
    <p:sldId id="301" r:id="rId8"/>
    <p:sldId id="409" r:id="rId9"/>
    <p:sldId id="406" r:id="rId10"/>
    <p:sldId id="407" r:id="rId11"/>
    <p:sldId id="302" r:id="rId12"/>
    <p:sldId id="411" r:id="rId13"/>
    <p:sldId id="412" r:id="rId14"/>
    <p:sldId id="413" r:id="rId15"/>
    <p:sldId id="308" r:id="rId16"/>
    <p:sldId id="309" r:id="rId17"/>
    <p:sldId id="310" r:id="rId18"/>
    <p:sldId id="303" r:id="rId19"/>
    <p:sldId id="408" r:id="rId20"/>
    <p:sldId id="414" r:id="rId21"/>
    <p:sldId id="305" r:id="rId22"/>
    <p:sldId id="311" r:id="rId23"/>
    <p:sldId id="314" r:id="rId24"/>
    <p:sldId id="317" r:id="rId25"/>
    <p:sldId id="315" r:id="rId26"/>
    <p:sldId id="316" r:id="rId27"/>
    <p:sldId id="318" r:id="rId28"/>
    <p:sldId id="2147482362" r:id="rId29"/>
    <p:sldId id="319" r:id="rId30"/>
    <p:sldId id="214748236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323FE0-A9D6-59E3-1D7B-3E39783FD7CA}" name="Kristyna Ferris" initials="KF" userId="S::kferris@p3adaptive.com::94226f18-af35-4770-afa7-870236380a3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9F"/>
    <a:srgbClr val="D940FF"/>
    <a:srgbClr val="FF9900"/>
    <a:srgbClr val="C07200"/>
    <a:srgbClr val="0D3B88"/>
    <a:srgbClr val="00604E"/>
    <a:srgbClr val="F0B3FF"/>
    <a:srgbClr val="B1CBF8"/>
    <a:srgbClr val="C1FFE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6AC713-A525-458D-BEFE-54587BCE58D6}" v="17" dt="2025-09-24T18:45:52.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3" autoAdjust="0"/>
    <p:restoredTop sz="91206" autoAdjust="0"/>
  </p:normalViewPr>
  <p:slideViewPr>
    <p:cSldViewPr snapToGrid="0">
      <p:cViewPr varScale="1">
        <p:scale>
          <a:sx n="88" d="100"/>
          <a:sy n="88" d="100"/>
        </p:scale>
        <p:origin x="593" y="43"/>
      </p:cViewPr>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yna Ferris" userId="94226f18-af35-4770-afa7-870236380a31" providerId="ADAL" clId="{C6301A6E-97ED-4547-9EE5-C8FDB01DD346}"/>
    <pc:docChg chg="undo custSel addSld delSld modSld sldOrd">
      <pc:chgData name="Kristyna Ferris" userId="94226f18-af35-4770-afa7-870236380a31" providerId="ADAL" clId="{C6301A6E-97ED-4547-9EE5-C8FDB01DD346}" dt="2025-03-13T18:35:34.097" v="15492" actId="20577"/>
      <pc:docMkLst>
        <pc:docMk/>
      </pc:docMkLst>
      <pc:sldChg chg="modSp mod">
        <pc:chgData name="Kristyna Ferris" userId="94226f18-af35-4770-afa7-870236380a31" providerId="ADAL" clId="{C6301A6E-97ED-4547-9EE5-C8FDB01DD346}" dt="2025-03-13T15:50:25.874" v="9821" actId="1076"/>
        <pc:sldMkLst>
          <pc:docMk/>
          <pc:sldMk cId="1529640401" sldId="256"/>
        </pc:sldMkLst>
      </pc:sldChg>
      <pc:sldChg chg="addSp delSp modSp mod modNotesTx">
        <pc:chgData name="Kristyna Ferris" userId="94226f18-af35-4770-afa7-870236380a31" providerId="ADAL" clId="{C6301A6E-97ED-4547-9EE5-C8FDB01DD346}" dt="2025-03-13T15:09:04.678" v="9050" actId="20577"/>
        <pc:sldMkLst>
          <pc:docMk/>
          <pc:sldMk cId="3191924136" sldId="301"/>
        </pc:sldMkLst>
      </pc:sldChg>
      <pc:sldChg chg="addSp delSp modSp add mod">
        <pc:chgData name="Kristyna Ferris" userId="94226f18-af35-4770-afa7-870236380a31" providerId="ADAL" clId="{C6301A6E-97ED-4547-9EE5-C8FDB01DD346}" dt="2025-03-13T18:28:32.738" v="15363" actId="20577"/>
        <pc:sldMkLst>
          <pc:docMk/>
          <pc:sldMk cId="3097072384" sldId="302"/>
        </pc:sldMkLst>
      </pc:sldChg>
      <pc:sldChg chg="addSp delSp modSp add mod modNotesTx">
        <pc:chgData name="Kristyna Ferris" userId="94226f18-af35-4770-afa7-870236380a31" providerId="ADAL" clId="{C6301A6E-97ED-4547-9EE5-C8FDB01DD346}" dt="2025-03-13T15:52:50.694" v="9835" actId="14826"/>
        <pc:sldMkLst>
          <pc:docMk/>
          <pc:sldMk cId="1899300546" sldId="303"/>
        </pc:sldMkLst>
      </pc:sldChg>
      <pc:sldChg chg="addSp delSp modSp add mod">
        <pc:chgData name="Kristyna Ferris" userId="94226f18-af35-4770-afa7-870236380a31" providerId="ADAL" clId="{C6301A6E-97ED-4547-9EE5-C8FDB01DD346}" dt="2025-03-11T20:07:04.905" v="2778" actId="478"/>
        <pc:sldMkLst>
          <pc:docMk/>
          <pc:sldMk cId="2211148594" sldId="304"/>
        </pc:sldMkLst>
      </pc:sldChg>
      <pc:sldChg chg="modSp add del mod">
        <pc:chgData name="Kristyna Ferris" userId="94226f18-af35-4770-afa7-870236380a31" providerId="ADAL" clId="{C6301A6E-97ED-4547-9EE5-C8FDB01DD346}" dt="2025-03-11T20:08:19.072" v="2801" actId="2696"/>
        <pc:sldMkLst>
          <pc:docMk/>
          <pc:sldMk cId="312904436" sldId="305"/>
        </pc:sldMkLst>
      </pc:sldChg>
      <pc:sldChg chg="del">
        <pc:chgData name="Kristyna Ferris" userId="94226f18-af35-4770-afa7-870236380a31" providerId="ADAL" clId="{C6301A6E-97ED-4547-9EE5-C8FDB01DD346}" dt="2025-03-11T17:35:31.885" v="41" actId="2696"/>
        <pc:sldMkLst>
          <pc:docMk/>
          <pc:sldMk cId="767573461" sldId="305"/>
        </pc:sldMkLst>
      </pc:sldChg>
      <pc:sldChg chg="addSp delSp modSp add mod modNotesTx">
        <pc:chgData name="Kristyna Ferris" userId="94226f18-af35-4770-afa7-870236380a31" providerId="ADAL" clId="{C6301A6E-97ED-4547-9EE5-C8FDB01DD346}" dt="2025-03-13T16:56:45.361" v="13578" actId="1076"/>
        <pc:sldMkLst>
          <pc:docMk/>
          <pc:sldMk cId="2916825466" sldId="305"/>
        </pc:sldMkLst>
      </pc:sldChg>
      <pc:sldChg chg="modSp add del mod">
        <pc:chgData name="Kristyna Ferris" userId="94226f18-af35-4770-afa7-870236380a31" providerId="ADAL" clId="{C6301A6E-97ED-4547-9EE5-C8FDB01DD346}" dt="2025-03-13T16:41:51.720" v="12332" actId="47"/>
        <pc:sldMkLst>
          <pc:docMk/>
          <pc:sldMk cId="2443976700" sldId="306"/>
        </pc:sldMkLst>
      </pc:sldChg>
      <pc:sldChg chg="modSp add del mod">
        <pc:chgData name="Kristyna Ferris" userId="94226f18-af35-4770-afa7-870236380a31" providerId="ADAL" clId="{C6301A6E-97ED-4547-9EE5-C8FDB01DD346}" dt="2025-03-13T16:41:50.518" v="12331" actId="47"/>
        <pc:sldMkLst>
          <pc:docMk/>
          <pc:sldMk cId="3971444287" sldId="307"/>
        </pc:sldMkLst>
      </pc:sldChg>
      <pc:sldChg chg="addSp delSp modSp add mod ord modNotesTx">
        <pc:chgData name="Kristyna Ferris" userId="94226f18-af35-4770-afa7-870236380a31" providerId="ADAL" clId="{C6301A6E-97ED-4547-9EE5-C8FDB01DD346}" dt="2025-03-13T18:35:34.097" v="15492" actId="20577"/>
        <pc:sldMkLst>
          <pc:docMk/>
          <pc:sldMk cId="864380376" sldId="308"/>
        </pc:sldMkLst>
      </pc:sldChg>
      <pc:sldChg chg="del">
        <pc:chgData name="Kristyna Ferris" userId="94226f18-af35-4770-afa7-870236380a31" providerId="ADAL" clId="{C6301A6E-97ED-4547-9EE5-C8FDB01DD346}" dt="2025-03-11T17:32:59.604" v="11" actId="47"/>
        <pc:sldMkLst>
          <pc:docMk/>
          <pc:sldMk cId="3352448632" sldId="308"/>
        </pc:sldMkLst>
      </pc:sldChg>
      <pc:sldChg chg="addSp delSp modSp add mod ord modNotesTx">
        <pc:chgData name="Kristyna Ferris" userId="94226f18-af35-4770-afa7-870236380a31" providerId="ADAL" clId="{C6301A6E-97ED-4547-9EE5-C8FDB01DD346}" dt="2025-03-13T15:52:04.214" v="9833" actId="14826"/>
        <pc:sldMkLst>
          <pc:docMk/>
          <pc:sldMk cId="1322471373" sldId="309"/>
        </pc:sldMkLst>
      </pc:sldChg>
      <pc:sldChg chg="del">
        <pc:chgData name="Kristyna Ferris" userId="94226f18-af35-4770-afa7-870236380a31" providerId="ADAL" clId="{C6301A6E-97ED-4547-9EE5-C8FDB01DD346}" dt="2025-03-11T17:32:59.604" v="11" actId="47"/>
        <pc:sldMkLst>
          <pc:docMk/>
          <pc:sldMk cId="2827450822" sldId="309"/>
        </pc:sldMkLst>
      </pc:sldChg>
      <pc:sldChg chg="del">
        <pc:chgData name="Kristyna Ferris" userId="94226f18-af35-4770-afa7-870236380a31" providerId="ADAL" clId="{C6301A6E-97ED-4547-9EE5-C8FDB01DD346}" dt="2025-03-11T17:32:59.604" v="11" actId="47"/>
        <pc:sldMkLst>
          <pc:docMk/>
          <pc:sldMk cId="3495856108" sldId="310"/>
        </pc:sldMkLst>
      </pc:sldChg>
      <pc:sldChg chg="addSp delSp modSp add mod ord modNotesTx">
        <pc:chgData name="Kristyna Ferris" userId="94226f18-af35-4770-afa7-870236380a31" providerId="ADAL" clId="{C6301A6E-97ED-4547-9EE5-C8FDB01DD346}" dt="2025-03-13T17:58:32.314" v="15359" actId="208"/>
        <pc:sldMkLst>
          <pc:docMk/>
          <pc:sldMk cId="3560228028" sldId="310"/>
        </pc:sldMkLst>
      </pc:sldChg>
      <pc:sldChg chg="del">
        <pc:chgData name="Kristyna Ferris" userId="94226f18-af35-4770-afa7-870236380a31" providerId="ADAL" clId="{C6301A6E-97ED-4547-9EE5-C8FDB01DD346}" dt="2025-03-11T17:32:59.604" v="11" actId="47"/>
        <pc:sldMkLst>
          <pc:docMk/>
          <pc:sldMk cId="388919595" sldId="311"/>
        </pc:sldMkLst>
      </pc:sldChg>
      <pc:sldChg chg="addSp delSp modSp add mod modNotesTx">
        <pc:chgData name="Kristyna Ferris" userId="94226f18-af35-4770-afa7-870236380a31" providerId="ADAL" clId="{C6301A6E-97ED-4547-9EE5-C8FDB01DD346}" dt="2025-03-13T18:32:14.591" v="15414" actId="20577"/>
        <pc:sldMkLst>
          <pc:docMk/>
          <pc:sldMk cId="466001282" sldId="311"/>
        </pc:sldMkLst>
      </pc:sldChg>
      <pc:sldChg chg="del">
        <pc:chgData name="Kristyna Ferris" userId="94226f18-af35-4770-afa7-870236380a31" providerId="ADAL" clId="{C6301A6E-97ED-4547-9EE5-C8FDB01DD346}" dt="2025-03-11T17:32:59.604" v="11" actId="47"/>
        <pc:sldMkLst>
          <pc:docMk/>
          <pc:sldMk cId="2547501340" sldId="312"/>
        </pc:sldMkLst>
      </pc:sldChg>
      <pc:sldChg chg="modSp add del mod">
        <pc:chgData name="Kristyna Ferris" userId="94226f18-af35-4770-afa7-870236380a31" providerId="ADAL" clId="{C6301A6E-97ED-4547-9EE5-C8FDB01DD346}" dt="2025-03-13T16:41:49.400" v="12330" actId="47"/>
        <pc:sldMkLst>
          <pc:docMk/>
          <pc:sldMk cId="2763751178" sldId="312"/>
        </pc:sldMkLst>
      </pc:sldChg>
      <pc:sldChg chg="del">
        <pc:chgData name="Kristyna Ferris" userId="94226f18-af35-4770-afa7-870236380a31" providerId="ADAL" clId="{C6301A6E-97ED-4547-9EE5-C8FDB01DD346}" dt="2025-03-11T17:32:59.604" v="11" actId="47"/>
        <pc:sldMkLst>
          <pc:docMk/>
          <pc:sldMk cId="393206199" sldId="313"/>
        </pc:sldMkLst>
      </pc:sldChg>
      <pc:sldChg chg="modSp add del mod">
        <pc:chgData name="Kristyna Ferris" userId="94226f18-af35-4770-afa7-870236380a31" providerId="ADAL" clId="{C6301A6E-97ED-4547-9EE5-C8FDB01DD346}" dt="2025-03-13T17:32:46.046" v="14548" actId="2696"/>
        <pc:sldMkLst>
          <pc:docMk/>
          <pc:sldMk cId="3373001519" sldId="313"/>
        </pc:sldMkLst>
      </pc:sldChg>
      <pc:sldChg chg="addSp delSp modSp add mod modNotesTx">
        <pc:chgData name="Kristyna Ferris" userId="94226f18-af35-4770-afa7-870236380a31" providerId="ADAL" clId="{C6301A6E-97ED-4547-9EE5-C8FDB01DD346}" dt="2025-03-13T18:32:23.887" v="15415"/>
        <pc:sldMkLst>
          <pc:docMk/>
          <pc:sldMk cId="1966224340" sldId="314"/>
        </pc:sldMkLst>
      </pc:sldChg>
      <pc:sldChg chg="del">
        <pc:chgData name="Kristyna Ferris" userId="94226f18-af35-4770-afa7-870236380a31" providerId="ADAL" clId="{C6301A6E-97ED-4547-9EE5-C8FDB01DD346}" dt="2025-03-11T17:32:59.604" v="11" actId="47"/>
        <pc:sldMkLst>
          <pc:docMk/>
          <pc:sldMk cId="2717758997" sldId="314"/>
        </pc:sldMkLst>
      </pc:sldChg>
      <pc:sldChg chg="del">
        <pc:chgData name="Kristyna Ferris" userId="94226f18-af35-4770-afa7-870236380a31" providerId="ADAL" clId="{C6301A6E-97ED-4547-9EE5-C8FDB01DD346}" dt="2025-03-11T17:32:59.604" v="11" actId="47"/>
        <pc:sldMkLst>
          <pc:docMk/>
          <pc:sldMk cId="713759013" sldId="315"/>
        </pc:sldMkLst>
      </pc:sldChg>
      <pc:sldChg chg="addSp delSp modSp add mod modNotesTx">
        <pc:chgData name="Kristyna Ferris" userId="94226f18-af35-4770-afa7-870236380a31" providerId="ADAL" clId="{C6301A6E-97ED-4547-9EE5-C8FDB01DD346}" dt="2025-03-13T18:33:52.466" v="15451" actId="20577"/>
        <pc:sldMkLst>
          <pc:docMk/>
          <pc:sldMk cId="1264232687" sldId="315"/>
        </pc:sldMkLst>
      </pc:sldChg>
      <pc:sldChg chg="del">
        <pc:chgData name="Kristyna Ferris" userId="94226f18-af35-4770-afa7-870236380a31" providerId="ADAL" clId="{C6301A6E-97ED-4547-9EE5-C8FDB01DD346}" dt="2025-03-11T17:32:59.604" v="11" actId="47"/>
        <pc:sldMkLst>
          <pc:docMk/>
          <pc:sldMk cId="474780431" sldId="316"/>
        </pc:sldMkLst>
      </pc:sldChg>
      <pc:sldChg chg="modSp add mod">
        <pc:chgData name="Kristyna Ferris" userId="94226f18-af35-4770-afa7-870236380a31" providerId="ADAL" clId="{C6301A6E-97ED-4547-9EE5-C8FDB01DD346}" dt="2025-03-13T18:34:35.479" v="15474" actId="20577"/>
        <pc:sldMkLst>
          <pc:docMk/>
          <pc:sldMk cId="2737249404" sldId="316"/>
        </pc:sldMkLst>
      </pc:sldChg>
      <pc:sldChg chg="del">
        <pc:chgData name="Kristyna Ferris" userId="94226f18-af35-4770-afa7-870236380a31" providerId="ADAL" clId="{C6301A6E-97ED-4547-9EE5-C8FDB01DD346}" dt="2025-03-11T17:32:59.604" v="11" actId="47"/>
        <pc:sldMkLst>
          <pc:docMk/>
          <pc:sldMk cId="985930323" sldId="317"/>
        </pc:sldMkLst>
      </pc:sldChg>
      <pc:sldChg chg="modSp add mod modNotesTx">
        <pc:chgData name="Kristyna Ferris" userId="94226f18-af35-4770-afa7-870236380a31" providerId="ADAL" clId="{C6301A6E-97ED-4547-9EE5-C8FDB01DD346}" dt="2025-03-13T18:33:05.052" v="15426" actId="20577"/>
        <pc:sldMkLst>
          <pc:docMk/>
          <pc:sldMk cId="4273620165" sldId="317"/>
        </pc:sldMkLst>
      </pc:sldChg>
      <pc:sldChg chg="modSp add mod">
        <pc:chgData name="Kristyna Ferris" userId="94226f18-af35-4770-afa7-870236380a31" providerId="ADAL" clId="{C6301A6E-97ED-4547-9EE5-C8FDB01DD346}" dt="2025-03-13T18:35:02.936" v="15484" actId="20577"/>
        <pc:sldMkLst>
          <pc:docMk/>
          <pc:sldMk cId="1525605879" sldId="318"/>
        </pc:sldMkLst>
      </pc:sldChg>
      <pc:sldChg chg="del">
        <pc:chgData name="Kristyna Ferris" userId="94226f18-af35-4770-afa7-870236380a31" providerId="ADAL" clId="{C6301A6E-97ED-4547-9EE5-C8FDB01DD346}" dt="2025-03-11T17:32:59.604" v="11" actId="47"/>
        <pc:sldMkLst>
          <pc:docMk/>
          <pc:sldMk cId="1700969608" sldId="318"/>
        </pc:sldMkLst>
      </pc:sldChg>
      <pc:sldChg chg="modSp add del mod">
        <pc:chgData name="Kristyna Ferris" userId="94226f18-af35-4770-afa7-870236380a31" providerId="ADAL" clId="{C6301A6E-97ED-4547-9EE5-C8FDB01DD346}" dt="2025-03-13T17:46:46.730" v="15114" actId="2696"/>
        <pc:sldMkLst>
          <pc:docMk/>
          <pc:sldMk cId="878409100" sldId="319"/>
        </pc:sldMkLst>
      </pc:sldChg>
      <pc:sldChg chg="addSp delSp modSp add mod modShow modNotesTx">
        <pc:chgData name="Kristyna Ferris" userId="94226f18-af35-4770-afa7-870236380a31" providerId="ADAL" clId="{C6301A6E-97ED-4547-9EE5-C8FDB01DD346}" dt="2025-03-13T17:57:34.485" v="15353" actId="729"/>
        <pc:sldMkLst>
          <pc:docMk/>
          <pc:sldMk cId="2265447559" sldId="319"/>
        </pc:sldMkLst>
      </pc:sldChg>
      <pc:sldChg chg="del">
        <pc:chgData name="Kristyna Ferris" userId="94226f18-af35-4770-afa7-870236380a31" providerId="ADAL" clId="{C6301A6E-97ED-4547-9EE5-C8FDB01DD346}" dt="2025-03-11T17:32:59.604" v="11" actId="47"/>
        <pc:sldMkLst>
          <pc:docMk/>
          <pc:sldMk cId="4016241020" sldId="319"/>
        </pc:sldMkLst>
      </pc:sldChg>
      <pc:sldChg chg="del">
        <pc:chgData name="Kristyna Ferris" userId="94226f18-af35-4770-afa7-870236380a31" providerId="ADAL" clId="{C6301A6E-97ED-4547-9EE5-C8FDB01DD346}" dt="2025-03-11T17:32:59.604" v="11" actId="47"/>
        <pc:sldMkLst>
          <pc:docMk/>
          <pc:sldMk cId="1793264413" sldId="320"/>
        </pc:sldMkLst>
      </pc:sldChg>
      <pc:sldChg chg="del">
        <pc:chgData name="Kristyna Ferris" userId="94226f18-af35-4770-afa7-870236380a31" providerId="ADAL" clId="{C6301A6E-97ED-4547-9EE5-C8FDB01DD346}" dt="2025-03-11T17:32:59.604" v="11" actId="47"/>
        <pc:sldMkLst>
          <pc:docMk/>
          <pc:sldMk cId="863193584" sldId="321"/>
        </pc:sldMkLst>
      </pc:sldChg>
    </pc:docChg>
  </pc:docChgLst>
  <pc:docChgLst>
    <pc:chgData name="Kristyna Ferris" userId="86aeac9f-971e-413b-9f78-ace434bd0a60" providerId="ADAL" clId="{B6234C21-89CF-480C-B6E2-596C9B5CFE40}"/>
    <pc:docChg chg="undo custSel addSld delSld modSld sldOrd modMainMaster">
      <pc:chgData name="Kristyna Ferris" userId="86aeac9f-971e-413b-9f78-ace434bd0a60" providerId="ADAL" clId="{B6234C21-89CF-480C-B6E2-596C9B5CFE40}" dt="2025-08-16T10:16:11.370" v="3066" actId="20577"/>
      <pc:docMkLst>
        <pc:docMk/>
      </pc:docMkLst>
      <pc:sldChg chg="del">
        <pc:chgData name="Kristyna Ferris" userId="86aeac9f-971e-413b-9f78-ace434bd0a60" providerId="ADAL" clId="{B6234C21-89CF-480C-B6E2-596C9B5CFE40}" dt="2025-08-15T20:47:34.530" v="4" actId="2696"/>
        <pc:sldMkLst>
          <pc:docMk/>
          <pc:sldMk cId="1529640401" sldId="256"/>
        </pc:sldMkLst>
      </pc:sldChg>
      <pc:sldChg chg="add">
        <pc:chgData name="Kristyna Ferris" userId="86aeac9f-971e-413b-9f78-ace434bd0a60" providerId="ADAL" clId="{B6234C21-89CF-480C-B6E2-596C9B5CFE40}" dt="2025-08-16T07:31:39.796" v="140"/>
        <pc:sldMkLst>
          <pc:docMk/>
          <pc:sldMk cId="1345791448" sldId="263"/>
        </pc:sldMkLst>
      </pc:sldChg>
      <pc:sldChg chg="modSp add mod modTransition">
        <pc:chgData name="Kristyna Ferris" userId="86aeac9f-971e-413b-9f78-ace434bd0a60" providerId="ADAL" clId="{B6234C21-89CF-480C-B6E2-596C9B5CFE40}" dt="2025-08-16T10:16:11.370" v="3066" actId="20577"/>
        <pc:sldMkLst>
          <pc:docMk/>
          <pc:sldMk cId="654139468" sldId="299"/>
        </pc:sldMkLst>
      </pc:sldChg>
      <pc:sldChg chg="add">
        <pc:chgData name="Kristyna Ferris" userId="86aeac9f-971e-413b-9f78-ace434bd0a60" providerId="ADAL" clId="{B6234C21-89CF-480C-B6E2-596C9B5CFE40}" dt="2025-08-16T01:41:32.895" v="138"/>
        <pc:sldMkLst>
          <pc:docMk/>
          <pc:sldMk cId="1187558783" sldId="300"/>
        </pc:sldMkLst>
      </pc:sldChg>
      <pc:sldChg chg="addSp delSp modSp mod ord setBg chgLayout">
        <pc:chgData name="Kristyna Ferris" userId="86aeac9f-971e-413b-9f78-ace434bd0a60" providerId="ADAL" clId="{B6234C21-89CF-480C-B6E2-596C9B5CFE40}" dt="2025-08-16T09:24:35.614" v="2247" actId="207"/>
        <pc:sldMkLst>
          <pc:docMk/>
          <pc:sldMk cId="3191924136" sldId="301"/>
        </pc:sldMkLst>
      </pc:sldChg>
      <pc:sldChg chg="addSp delSp modSp mod ord">
        <pc:chgData name="Kristyna Ferris" userId="86aeac9f-971e-413b-9f78-ace434bd0a60" providerId="ADAL" clId="{B6234C21-89CF-480C-B6E2-596C9B5CFE40}" dt="2025-08-16T09:18:23.498" v="2190" actId="478"/>
        <pc:sldMkLst>
          <pc:docMk/>
          <pc:sldMk cId="3097072384" sldId="302"/>
        </pc:sldMkLst>
      </pc:sldChg>
      <pc:sldChg chg="delSp modSp mod ord">
        <pc:chgData name="Kristyna Ferris" userId="86aeac9f-971e-413b-9f78-ace434bd0a60" providerId="ADAL" clId="{B6234C21-89CF-480C-B6E2-596C9B5CFE40}" dt="2025-08-16T09:44:47.491" v="2519" actId="207"/>
        <pc:sldMkLst>
          <pc:docMk/>
          <pc:sldMk cId="1899300546" sldId="303"/>
        </pc:sldMkLst>
      </pc:sldChg>
      <pc:sldChg chg="delSp modSp del mod ord">
        <pc:chgData name="Kristyna Ferris" userId="86aeac9f-971e-413b-9f78-ace434bd0a60" providerId="ADAL" clId="{B6234C21-89CF-480C-B6E2-596C9B5CFE40}" dt="2025-08-16T08:13:09.575" v="837" actId="47"/>
        <pc:sldMkLst>
          <pc:docMk/>
          <pc:sldMk cId="2211148594" sldId="304"/>
        </pc:sldMkLst>
      </pc:sldChg>
      <pc:sldChg chg="delSp modSp mod ord modShow">
        <pc:chgData name="Kristyna Ferris" userId="86aeac9f-971e-413b-9f78-ace434bd0a60" providerId="ADAL" clId="{B6234C21-89CF-480C-B6E2-596C9B5CFE40}" dt="2025-08-16T09:56:09.118" v="2726" actId="729"/>
        <pc:sldMkLst>
          <pc:docMk/>
          <pc:sldMk cId="2916825466" sldId="305"/>
        </pc:sldMkLst>
      </pc:sldChg>
      <pc:sldChg chg="delSp modSp mod ord">
        <pc:chgData name="Kristyna Ferris" userId="86aeac9f-971e-413b-9f78-ace434bd0a60" providerId="ADAL" clId="{B6234C21-89CF-480C-B6E2-596C9B5CFE40}" dt="2025-08-16T09:50:32.559" v="2657" actId="255"/>
        <pc:sldMkLst>
          <pc:docMk/>
          <pc:sldMk cId="864380376" sldId="308"/>
        </pc:sldMkLst>
      </pc:sldChg>
      <pc:sldChg chg="delSp modSp mod ord">
        <pc:chgData name="Kristyna Ferris" userId="86aeac9f-971e-413b-9f78-ace434bd0a60" providerId="ADAL" clId="{B6234C21-89CF-480C-B6E2-596C9B5CFE40}" dt="2025-08-16T09:42:41.106" v="2502" actId="20577"/>
        <pc:sldMkLst>
          <pc:docMk/>
          <pc:sldMk cId="1322471373" sldId="309"/>
        </pc:sldMkLst>
      </pc:sldChg>
      <pc:sldChg chg="delSp modSp mod ord">
        <pc:chgData name="Kristyna Ferris" userId="86aeac9f-971e-413b-9f78-ace434bd0a60" providerId="ADAL" clId="{B6234C21-89CF-480C-B6E2-596C9B5CFE40}" dt="2025-08-16T09:50:45.530" v="2658" actId="20577"/>
        <pc:sldMkLst>
          <pc:docMk/>
          <pc:sldMk cId="3560228028" sldId="310"/>
        </pc:sldMkLst>
      </pc:sldChg>
      <pc:sldChg chg="addSp delSp modSp mod ord">
        <pc:chgData name="Kristyna Ferris" userId="86aeac9f-971e-413b-9f78-ace434bd0a60" providerId="ADAL" clId="{B6234C21-89CF-480C-B6E2-596C9B5CFE40}" dt="2025-08-16T09:58:02.219" v="2784" actId="207"/>
        <pc:sldMkLst>
          <pc:docMk/>
          <pc:sldMk cId="466001282" sldId="311"/>
        </pc:sldMkLst>
      </pc:sldChg>
      <pc:sldChg chg="addSp delSp modSp mod ord">
        <pc:chgData name="Kristyna Ferris" userId="86aeac9f-971e-413b-9f78-ace434bd0a60" providerId="ADAL" clId="{B6234C21-89CF-480C-B6E2-596C9B5CFE40}" dt="2025-08-16T10:06:08.779" v="2848" actId="27636"/>
        <pc:sldMkLst>
          <pc:docMk/>
          <pc:sldMk cId="1966224340" sldId="314"/>
        </pc:sldMkLst>
      </pc:sldChg>
      <pc:sldChg chg="addSp delSp modSp mod ord">
        <pc:chgData name="Kristyna Ferris" userId="86aeac9f-971e-413b-9f78-ace434bd0a60" providerId="ADAL" clId="{B6234C21-89CF-480C-B6E2-596C9B5CFE40}" dt="2025-08-16T10:14:08.549" v="2964" actId="1076"/>
        <pc:sldMkLst>
          <pc:docMk/>
          <pc:sldMk cId="1264232687" sldId="315"/>
        </pc:sldMkLst>
      </pc:sldChg>
      <pc:sldChg chg="addSp delSp modSp mod ord">
        <pc:chgData name="Kristyna Ferris" userId="86aeac9f-971e-413b-9f78-ace434bd0a60" providerId="ADAL" clId="{B6234C21-89CF-480C-B6E2-596C9B5CFE40}" dt="2025-08-16T10:13:13.876" v="2950" actId="5793"/>
        <pc:sldMkLst>
          <pc:docMk/>
          <pc:sldMk cId="2737249404" sldId="316"/>
        </pc:sldMkLst>
      </pc:sldChg>
      <pc:sldChg chg="addSp delSp modSp mod ord">
        <pc:chgData name="Kristyna Ferris" userId="86aeac9f-971e-413b-9f78-ace434bd0a60" providerId="ADAL" clId="{B6234C21-89CF-480C-B6E2-596C9B5CFE40}" dt="2025-08-16T10:14:15.381" v="2965" actId="208"/>
        <pc:sldMkLst>
          <pc:docMk/>
          <pc:sldMk cId="4273620165" sldId="317"/>
        </pc:sldMkLst>
      </pc:sldChg>
      <pc:sldChg chg="addSp delSp modSp mod ord">
        <pc:chgData name="Kristyna Ferris" userId="86aeac9f-971e-413b-9f78-ace434bd0a60" providerId="ADAL" clId="{B6234C21-89CF-480C-B6E2-596C9B5CFE40}" dt="2025-08-16T10:13:48.228" v="2963" actId="113"/>
        <pc:sldMkLst>
          <pc:docMk/>
          <pc:sldMk cId="1525605879" sldId="318"/>
        </pc:sldMkLst>
      </pc:sldChg>
      <pc:sldChg chg="addSp delSp modSp mod modShow">
        <pc:chgData name="Kristyna Ferris" userId="86aeac9f-971e-413b-9f78-ace434bd0a60" providerId="ADAL" clId="{B6234C21-89CF-480C-B6E2-596C9B5CFE40}" dt="2025-08-16T10:15:31.259" v="3038" actId="20577"/>
        <pc:sldMkLst>
          <pc:docMk/>
          <pc:sldMk cId="2265447559" sldId="319"/>
        </pc:sldMkLst>
      </pc:sldChg>
      <pc:sldChg chg="new del">
        <pc:chgData name="Kristyna Ferris" userId="86aeac9f-971e-413b-9f78-ace434bd0a60" providerId="ADAL" clId="{B6234C21-89CF-480C-B6E2-596C9B5CFE40}" dt="2025-08-16T07:33:24.305" v="147" actId="2696"/>
        <pc:sldMkLst>
          <pc:docMk/>
          <pc:sldMk cId="2097093291" sldId="320"/>
        </pc:sldMkLst>
      </pc:sldChg>
      <pc:sldChg chg="delSp new del mod">
        <pc:chgData name="Kristyna Ferris" userId="86aeac9f-971e-413b-9f78-ace434bd0a60" providerId="ADAL" clId="{B6234C21-89CF-480C-B6E2-596C9B5CFE40}" dt="2025-08-16T01:41:17.052" v="137" actId="2696"/>
        <pc:sldMkLst>
          <pc:docMk/>
          <pc:sldMk cId="4141438128" sldId="320"/>
        </pc:sldMkLst>
      </pc:sldChg>
      <pc:sldChg chg="add del">
        <pc:chgData name="Kristyna Ferris" userId="86aeac9f-971e-413b-9f78-ace434bd0a60" providerId="ADAL" clId="{B6234C21-89CF-480C-B6E2-596C9B5CFE40}" dt="2025-08-15T20:53:22.248" v="103" actId="47"/>
        <pc:sldMkLst>
          <pc:docMk/>
          <pc:sldMk cId="4147040197" sldId="320"/>
        </pc:sldMkLst>
      </pc:sldChg>
      <pc:sldChg chg="addSp delSp modSp add mod modNotesTx">
        <pc:chgData name="Kristyna Ferris" userId="86aeac9f-971e-413b-9f78-ace434bd0a60" providerId="ADAL" clId="{B6234C21-89CF-480C-B6E2-596C9B5CFE40}" dt="2025-08-16T07:58:10.272" v="532" actId="1076"/>
        <pc:sldMkLst>
          <pc:docMk/>
          <pc:sldMk cId="2347879454" sldId="405"/>
        </pc:sldMkLst>
      </pc:sldChg>
      <pc:sldChg chg="addSp delSp modSp add mod">
        <pc:chgData name="Kristyna Ferris" userId="86aeac9f-971e-413b-9f78-ace434bd0a60" providerId="ADAL" clId="{B6234C21-89CF-480C-B6E2-596C9B5CFE40}" dt="2025-08-16T09:04:47.861" v="1456" actId="14100"/>
        <pc:sldMkLst>
          <pc:docMk/>
          <pc:sldMk cId="3072075924" sldId="406"/>
        </pc:sldMkLst>
      </pc:sldChg>
      <pc:sldChg chg="addSp delSp modSp add mod">
        <pc:chgData name="Kristyna Ferris" userId="86aeac9f-971e-413b-9f78-ace434bd0a60" providerId="ADAL" clId="{B6234C21-89CF-480C-B6E2-596C9B5CFE40}" dt="2025-08-16T09:10:27.686" v="2010"/>
        <pc:sldMkLst>
          <pc:docMk/>
          <pc:sldMk cId="2661157695" sldId="407"/>
        </pc:sldMkLst>
      </pc:sldChg>
      <pc:sldChg chg="addSp delSp modSp add mod">
        <pc:chgData name="Kristyna Ferris" userId="86aeac9f-971e-413b-9f78-ace434bd0a60" providerId="ADAL" clId="{B6234C21-89CF-480C-B6E2-596C9B5CFE40}" dt="2025-08-16T10:15:01.871" v="3023" actId="20577"/>
        <pc:sldMkLst>
          <pc:docMk/>
          <pc:sldMk cId="1109808523" sldId="408"/>
        </pc:sldMkLst>
      </pc:sldChg>
      <pc:sldChg chg="new del">
        <pc:chgData name="Kristyna Ferris" userId="86aeac9f-971e-413b-9f78-ace434bd0a60" providerId="ADAL" clId="{B6234C21-89CF-480C-B6E2-596C9B5CFE40}" dt="2025-08-16T08:03:55.728" v="706" actId="2696"/>
        <pc:sldMkLst>
          <pc:docMk/>
          <pc:sldMk cId="890181735" sldId="409"/>
        </pc:sldMkLst>
      </pc:sldChg>
      <pc:sldChg chg="delSp modSp add mod">
        <pc:chgData name="Kristyna Ferris" userId="86aeac9f-971e-413b-9f78-ace434bd0a60" providerId="ADAL" clId="{B6234C21-89CF-480C-B6E2-596C9B5CFE40}" dt="2025-08-16T09:24:41.647" v="2249" actId="478"/>
        <pc:sldMkLst>
          <pc:docMk/>
          <pc:sldMk cId="1096399675" sldId="409"/>
        </pc:sldMkLst>
      </pc:sldChg>
      <pc:sldChg chg="add del ord">
        <pc:chgData name="Kristyna Ferris" userId="86aeac9f-971e-413b-9f78-ace434bd0a60" providerId="ADAL" clId="{B6234C21-89CF-480C-B6E2-596C9B5CFE40}" dt="2025-08-16T07:45:41.549" v="485" actId="47"/>
        <pc:sldMkLst>
          <pc:docMk/>
          <pc:sldMk cId="3149237817" sldId="409"/>
        </pc:sldMkLst>
      </pc:sldChg>
      <pc:sldChg chg="add del">
        <pc:chgData name="Kristyna Ferris" userId="86aeac9f-971e-413b-9f78-ace434bd0a60" providerId="ADAL" clId="{B6234C21-89CF-480C-B6E2-596C9B5CFE40}" dt="2025-08-16T09:30:05.229" v="2325" actId="47"/>
        <pc:sldMkLst>
          <pc:docMk/>
          <pc:sldMk cId="4127890956" sldId="410"/>
        </pc:sldMkLst>
      </pc:sldChg>
      <pc:sldChg chg="addSp delSp modSp add mod">
        <pc:chgData name="Kristyna Ferris" userId="86aeac9f-971e-413b-9f78-ace434bd0a60" providerId="ADAL" clId="{B6234C21-89CF-480C-B6E2-596C9B5CFE40}" dt="2025-08-16T09:23:58.696" v="2243" actId="1076"/>
        <pc:sldMkLst>
          <pc:docMk/>
          <pc:sldMk cId="3675838820" sldId="411"/>
        </pc:sldMkLst>
      </pc:sldChg>
      <pc:sldChg chg="addSp delSp modSp add mod">
        <pc:chgData name="Kristyna Ferris" userId="86aeac9f-971e-413b-9f78-ace434bd0a60" providerId="ADAL" clId="{B6234C21-89CF-480C-B6E2-596C9B5CFE40}" dt="2025-08-16T09:45:16.639" v="2535" actId="20577"/>
        <pc:sldMkLst>
          <pc:docMk/>
          <pc:sldMk cId="154028234" sldId="412"/>
        </pc:sldMkLst>
      </pc:sldChg>
      <pc:sldChg chg="addSp delSp modSp add mod ord">
        <pc:chgData name="Kristyna Ferris" userId="86aeac9f-971e-413b-9f78-ace434bd0a60" providerId="ADAL" clId="{B6234C21-89CF-480C-B6E2-596C9B5CFE40}" dt="2025-08-16T09:48:49.918" v="2656" actId="403"/>
        <pc:sldMkLst>
          <pc:docMk/>
          <pc:sldMk cId="947333024" sldId="413"/>
        </pc:sldMkLst>
      </pc:sldChg>
      <pc:sldChg chg="modSp add del mod">
        <pc:chgData name="Kristyna Ferris" userId="86aeac9f-971e-413b-9f78-ace434bd0a60" providerId="ADAL" clId="{B6234C21-89CF-480C-B6E2-596C9B5CFE40}" dt="2025-08-16T09:59:03.394" v="2789" actId="47"/>
        <pc:sldMkLst>
          <pc:docMk/>
          <pc:sldMk cId="1083670522" sldId="414"/>
        </pc:sldMkLst>
      </pc:sldChg>
      <pc:sldChg chg="addSp delSp modSp add">
        <pc:chgData name="Kristyna Ferris" userId="86aeac9f-971e-413b-9f78-ace434bd0a60" providerId="ADAL" clId="{B6234C21-89CF-480C-B6E2-596C9B5CFE40}" dt="2025-08-16T10:15:05.247" v="3024"/>
        <pc:sldMkLst>
          <pc:docMk/>
          <pc:sldMk cId="3313276984" sldId="414"/>
        </pc:sldMkLst>
      </pc:sldChg>
      <pc:sldMasterChg chg="modTransition modSldLayout">
        <pc:chgData name="Kristyna Ferris" userId="86aeac9f-971e-413b-9f78-ace434bd0a60" providerId="ADAL" clId="{B6234C21-89CF-480C-B6E2-596C9B5CFE40}" dt="2025-08-16T01:40:11.020" v="136" actId="478"/>
        <pc:sldMasterMkLst>
          <pc:docMk/>
          <pc:sldMasterMk cId="3948964604" sldId="2147483689"/>
        </pc:sldMasterMkLst>
        <pc:sldLayoutChg chg="delSp modSp mod">
          <pc:chgData name="Kristyna Ferris" userId="86aeac9f-971e-413b-9f78-ace434bd0a60" providerId="ADAL" clId="{B6234C21-89CF-480C-B6E2-596C9B5CFE40}" dt="2025-08-16T01:39:32.771" v="120" actId="478"/>
          <pc:sldLayoutMkLst>
            <pc:docMk/>
            <pc:sldMasterMk cId="3793594815" sldId="2147483702"/>
            <pc:sldLayoutMk cId="2023204882" sldId="2147483653"/>
          </pc:sldLayoutMkLst>
        </pc:sldLayoutChg>
        <pc:sldLayoutChg chg="delSp mod">
          <pc:chgData name="Kristyna Ferris" userId="86aeac9f-971e-413b-9f78-ace434bd0a60" providerId="ADAL" clId="{B6234C21-89CF-480C-B6E2-596C9B5CFE40}" dt="2025-08-16T01:40:04.820" v="131" actId="478"/>
          <pc:sldLayoutMkLst>
            <pc:docMk/>
            <pc:sldMasterMk cId="3793594815" sldId="2147483702"/>
            <pc:sldLayoutMk cId="2519919362" sldId="2147483674"/>
          </pc:sldLayoutMkLst>
        </pc:sldLayoutChg>
        <pc:sldLayoutChg chg="delSp mod">
          <pc:chgData name="Kristyna Ferris" userId="86aeac9f-971e-413b-9f78-ace434bd0a60" providerId="ADAL" clId="{B6234C21-89CF-480C-B6E2-596C9B5CFE40}" dt="2025-08-16T01:39:46.213" v="124" actId="478"/>
          <pc:sldLayoutMkLst>
            <pc:docMk/>
            <pc:sldMasterMk cId="3793594815" sldId="2147483702"/>
            <pc:sldLayoutMk cId="2036837730" sldId="2147483678"/>
          </pc:sldLayoutMkLst>
        </pc:sldLayoutChg>
        <pc:sldLayoutChg chg="delSp modSp mod">
          <pc:chgData name="Kristyna Ferris" userId="86aeac9f-971e-413b-9f78-ace434bd0a60" providerId="ADAL" clId="{B6234C21-89CF-480C-B6E2-596C9B5CFE40}" dt="2025-08-16T01:40:11.020" v="136" actId="478"/>
          <pc:sldLayoutMkLst>
            <pc:docMk/>
            <pc:sldMasterMk cId="3793594815" sldId="2147483702"/>
            <pc:sldLayoutMk cId="1066868563" sldId="2147483684"/>
          </pc:sldLayoutMkLst>
        </pc:sldLayoutChg>
        <pc:sldLayoutChg chg="delSp modSp mod">
          <pc:chgData name="Kristyna Ferris" userId="86aeac9f-971e-413b-9f78-ace434bd0a60" providerId="ADAL" clId="{B6234C21-89CF-480C-B6E2-596C9B5CFE40}" dt="2025-08-16T01:39:54.283" v="129" actId="478"/>
          <pc:sldLayoutMkLst>
            <pc:docMk/>
            <pc:sldMasterMk cId="3793594815" sldId="2147483702"/>
            <pc:sldLayoutMk cId="2767588184" sldId="2147483685"/>
          </pc:sldLayoutMkLst>
        </pc:sldLayoutChg>
        <pc:sldLayoutChg chg="delSp modSp mod">
          <pc:chgData name="Kristyna Ferris" userId="86aeac9f-971e-413b-9f78-ace434bd0a60" providerId="ADAL" clId="{B6234C21-89CF-480C-B6E2-596C9B5CFE40}" dt="2025-08-16T01:39:16.613" v="112" actId="478"/>
          <pc:sldLayoutMkLst>
            <pc:docMk/>
            <pc:sldMasterMk cId="3793594815" sldId="2147483702"/>
            <pc:sldLayoutMk cId="2071904451" sldId="2147483686"/>
          </pc:sldLayoutMkLst>
        </pc:sldLayoutChg>
        <pc:sldLayoutChg chg="delSp mod setBg">
          <pc:chgData name="Kristyna Ferris" userId="86aeac9f-971e-413b-9f78-ace434bd0a60" providerId="ADAL" clId="{B6234C21-89CF-480C-B6E2-596C9B5CFE40}" dt="2025-08-16T01:39:08.596" v="109" actId="478"/>
          <pc:sldLayoutMkLst>
            <pc:docMk/>
            <pc:sldMasterMk cId="3793594815" sldId="2147483702"/>
            <pc:sldLayoutMk cId="1246058555" sldId="2147483701"/>
          </pc:sldLayoutMkLst>
        </pc:sldLayoutChg>
      </pc:sldMasterChg>
    </pc:docChg>
  </pc:docChgLst>
  <pc:docChgLst>
    <pc:chgData name="Kristyna Ferris" userId="86aeac9f-971e-413b-9f78-ace434bd0a60" providerId="ADAL" clId="{BB1FBCEE-720A-4BC8-B896-5F1AD7000908}"/>
    <pc:docChg chg="custSel addSld delSld modSld sldOrd modMainMaster">
      <pc:chgData name="Kristyna Ferris" userId="86aeac9f-971e-413b-9f78-ace434bd0a60" providerId="ADAL" clId="{BB1FBCEE-720A-4BC8-B896-5F1AD7000908}" dt="2025-09-24T18:46:06.359" v="890" actId="2696"/>
      <pc:docMkLst>
        <pc:docMk/>
      </pc:docMkLst>
      <pc:sldChg chg="modSp del mod">
        <pc:chgData name="Kristyna Ferris" userId="86aeac9f-971e-413b-9f78-ace434bd0a60" providerId="ADAL" clId="{BB1FBCEE-720A-4BC8-B896-5F1AD7000908}" dt="2025-09-24T18:12:51.759" v="27" actId="47"/>
        <pc:sldMkLst>
          <pc:docMk/>
          <pc:sldMk cId="1345791448" sldId="263"/>
        </pc:sldMkLst>
        <pc:graphicFrameChg chg="modGraphic">
          <ac:chgData name="Kristyna Ferris" userId="86aeac9f-971e-413b-9f78-ace434bd0a60" providerId="ADAL" clId="{BB1FBCEE-720A-4BC8-B896-5F1AD7000908}" dt="2025-09-24T18:12:31.423" v="25" actId="404"/>
          <ac:graphicFrameMkLst>
            <pc:docMk/>
            <pc:sldMk cId="1345791448" sldId="263"/>
            <ac:graphicFrameMk id="53" creationId="{3C5312A1-6D86-AB24-BBF8-296AC20E4D4A}"/>
          </ac:graphicFrameMkLst>
        </pc:graphicFrameChg>
      </pc:sldChg>
      <pc:sldChg chg="del">
        <pc:chgData name="Kristyna Ferris" userId="86aeac9f-971e-413b-9f78-ace434bd0a60" providerId="ADAL" clId="{BB1FBCEE-720A-4BC8-B896-5F1AD7000908}" dt="2025-09-24T18:11:43.981" v="20" actId="2696"/>
        <pc:sldMkLst>
          <pc:docMk/>
          <pc:sldMk cId="654139468" sldId="299"/>
        </pc:sldMkLst>
      </pc:sldChg>
      <pc:sldChg chg="modSp del mod">
        <pc:chgData name="Kristyna Ferris" userId="86aeac9f-971e-413b-9f78-ace434bd0a60" providerId="ADAL" clId="{BB1FBCEE-720A-4BC8-B896-5F1AD7000908}" dt="2025-09-24T18:11:58.308" v="22" actId="47"/>
        <pc:sldMkLst>
          <pc:docMk/>
          <pc:sldMk cId="1187558783" sldId="300"/>
        </pc:sldMkLst>
        <pc:spChg chg="mod">
          <ac:chgData name="Kristyna Ferris" userId="86aeac9f-971e-413b-9f78-ace434bd0a60" providerId="ADAL" clId="{BB1FBCEE-720A-4BC8-B896-5F1AD7000908}" dt="2025-09-24T18:11:03.203" v="1" actId="27636"/>
          <ac:spMkLst>
            <pc:docMk/>
            <pc:sldMk cId="1187558783" sldId="300"/>
            <ac:spMk id="3" creationId="{76626FB5-B0F0-A0DD-57F2-76101BA66E65}"/>
          </ac:spMkLst>
        </pc:spChg>
      </pc:sldChg>
      <pc:sldChg chg="modSp mod modNotesTx">
        <pc:chgData name="Kristyna Ferris" userId="86aeac9f-971e-413b-9f78-ace434bd0a60" providerId="ADAL" clId="{BB1FBCEE-720A-4BC8-B896-5F1AD7000908}" dt="2025-09-24T18:45:52.215" v="889" actId="20577"/>
        <pc:sldMkLst>
          <pc:docMk/>
          <pc:sldMk cId="3191924136" sldId="301"/>
        </pc:sldMkLst>
        <pc:spChg chg="mod">
          <ac:chgData name="Kristyna Ferris" userId="86aeac9f-971e-413b-9f78-ace434bd0a60" providerId="ADAL" clId="{BB1FBCEE-720A-4BC8-B896-5F1AD7000908}" dt="2025-09-24T18:13:29.657" v="29" actId="404"/>
          <ac:spMkLst>
            <pc:docMk/>
            <pc:sldMk cId="3191924136" sldId="301"/>
            <ac:spMk id="2" creationId="{1ACC833C-F9DE-4F86-BD1A-8E5E46965699}"/>
          </ac:spMkLst>
        </pc:spChg>
        <pc:spChg chg="mod">
          <ac:chgData name="Kristyna Ferris" userId="86aeac9f-971e-413b-9f78-ace434bd0a60" providerId="ADAL" clId="{BB1FBCEE-720A-4BC8-B896-5F1AD7000908}" dt="2025-09-24T18:12:13.566" v="23" actId="404"/>
          <ac:spMkLst>
            <pc:docMk/>
            <pc:sldMk cId="3191924136" sldId="301"/>
            <ac:spMk id="4" creationId="{850B625E-CD8B-8CEC-12A3-D905E0980873}"/>
          </ac:spMkLst>
        </pc:spChg>
      </pc:sldChg>
      <pc:sldChg chg="modSp mod">
        <pc:chgData name="Kristyna Ferris" userId="86aeac9f-971e-413b-9f78-ace434bd0a60" providerId="ADAL" clId="{BB1FBCEE-720A-4BC8-B896-5F1AD7000908}" dt="2025-09-24T18:25:18.722" v="451" actId="27636"/>
        <pc:sldMkLst>
          <pc:docMk/>
          <pc:sldMk cId="1899300546" sldId="303"/>
        </pc:sldMkLst>
        <pc:spChg chg="mod">
          <ac:chgData name="Kristyna Ferris" userId="86aeac9f-971e-413b-9f78-ace434bd0a60" providerId="ADAL" clId="{BB1FBCEE-720A-4BC8-B896-5F1AD7000908}" dt="2025-09-24T18:25:05.225" v="445" actId="403"/>
          <ac:spMkLst>
            <pc:docMk/>
            <pc:sldMk cId="1899300546" sldId="303"/>
            <ac:spMk id="2" creationId="{AA46D335-7878-2A21-A902-82B718386F6E}"/>
          </ac:spMkLst>
        </pc:spChg>
        <pc:spChg chg="mod">
          <ac:chgData name="Kristyna Ferris" userId="86aeac9f-971e-413b-9f78-ace434bd0a60" providerId="ADAL" clId="{BB1FBCEE-720A-4BC8-B896-5F1AD7000908}" dt="2025-09-24T18:25:01.080" v="444" actId="404"/>
          <ac:spMkLst>
            <pc:docMk/>
            <pc:sldMk cId="1899300546" sldId="303"/>
            <ac:spMk id="4" creationId="{35065010-101B-A31C-F40D-A3351F0A6F5F}"/>
          </ac:spMkLst>
        </pc:spChg>
        <pc:spChg chg="mod">
          <ac:chgData name="Kristyna Ferris" userId="86aeac9f-971e-413b-9f78-ace434bd0a60" providerId="ADAL" clId="{BB1FBCEE-720A-4BC8-B896-5F1AD7000908}" dt="2025-09-24T18:25:18.722" v="451" actId="27636"/>
          <ac:spMkLst>
            <pc:docMk/>
            <pc:sldMk cId="1899300546" sldId="303"/>
            <ac:spMk id="9" creationId="{B6A5E241-A85F-AB7B-B43E-2A65CAE1E13F}"/>
          </ac:spMkLst>
        </pc:spChg>
        <pc:spChg chg="mod">
          <ac:chgData name="Kristyna Ferris" userId="86aeac9f-971e-413b-9f78-ace434bd0a60" providerId="ADAL" clId="{BB1FBCEE-720A-4BC8-B896-5F1AD7000908}" dt="2025-09-24T18:25:15.703" v="449" actId="27636"/>
          <ac:spMkLst>
            <pc:docMk/>
            <pc:sldMk cId="1899300546" sldId="303"/>
            <ac:spMk id="10" creationId="{4BB3AE77-A36C-83C1-8EA8-760E45C41234}"/>
          </ac:spMkLst>
        </pc:spChg>
      </pc:sldChg>
      <pc:sldChg chg="modSp mod">
        <pc:chgData name="Kristyna Ferris" userId="86aeac9f-971e-413b-9f78-ace434bd0a60" providerId="ADAL" clId="{BB1FBCEE-720A-4BC8-B896-5F1AD7000908}" dt="2025-09-24T18:28:51.725" v="570" actId="27636"/>
        <pc:sldMkLst>
          <pc:docMk/>
          <pc:sldMk cId="2916825466" sldId="305"/>
        </pc:sldMkLst>
        <pc:spChg chg="mod">
          <ac:chgData name="Kristyna Ferris" userId="86aeac9f-971e-413b-9f78-ace434bd0a60" providerId="ADAL" clId="{BB1FBCEE-720A-4BC8-B896-5F1AD7000908}" dt="2025-09-24T18:27:19.410" v="535" actId="2711"/>
          <ac:spMkLst>
            <pc:docMk/>
            <pc:sldMk cId="2916825466" sldId="305"/>
            <ac:spMk id="2" creationId="{D548FB7B-D82F-45C8-6B1E-BB4560AE574D}"/>
          </ac:spMkLst>
        </pc:spChg>
        <pc:spChg chg="mod">
          <ac:chgData name="Kristyna Ferris" userId="86aeac9f-971e-413b-9f78-ace434bd0a60" providerId="ADAL" clId="{BB1FBCEE-720A-4BC8-B896-5F1AD7000908}" dt="2025-09-24T18:25:50.974" v="455" actId="14100"/>
          <ac:spMkLst>
            <pc:docMk/>
            <pc:sldMk cId="2916825466" sldId="305"/>
            <ac:spMk id="3" creationId="{39F1C964-D653-9011-022E-DDD46B6AAC2D}"/>
          </ac:spMkLst>
        </pc:spChg>
        <pc:spChg chg="mod">
          <ac:chgData name="Kristyna Ferris" userId="86aeac9f-971e-413b-9f78-ace434bd0a60" providerId="ADAL" clId="{BB1FBCEE-720A-4BC8-B896-5F1AD7000908}" dt="2025-09-24T18:25:35.197" v="453" actId="404"/>
          <ac:spMkLst>
            <pc:docMk/>
            <pc:sldMk cId="2916825466" sldId="305"/>
            <ac:spMk id="4" creationId="{22B2CC76-997C-61A7-EF72-B9A87C251693}"/>
          </ac:spMkLst>
        </pc:spChg>
        <pc:spChg chg="mod">
          <ac:chgData name="Kristyna Ferris" userId="86aeac9f-971e-413b-9f78-ace434bd0a60" providerId="ADAL" clId="{BB1FBCEE-720A-4BC8-B896-5F1AD7000908}" dt="2025-09-24T18:27:00.356" v="500" actId="14100"/>
          <ac:spMkLst>
            <pc:docMk/>
            <pc:sldMk cId="2916825466" sldId="305"/>
            <ac:spMk id="5" creationId="{815552CE-D616-2DC0-5EC5-B0E1AE932462}"/>
          </ac:spMkLst>
        </pc:spChg>
        <pc:spChg chg="mod">
          <ac:chgData name="Kristyna Ferris" userId="86aeac9f-971e-413b-9f78-ace434bd0a60" providerId="ADAL" clId="{BB1FBCEE-720A-4BC8-B896-5F1AD7000908}" dt="2025-09-24T18:27:10.212" v="534" actId="1037"/>
          <ac:spMkLst>
            <pc:docMk/>
            <pc:sldMk cId="2916825466" sldId="305"/>
            <ac:spMk id="6" creationId="{9C505FB0-6A10-2745-BCE0-3C40C0C8B63F}"/>
          </ac:spMkLst>
        </pc:spChg>
        <pc:spChg chg="mod">
          <ac:chgData name="Kristyna Ferris" userId="86aeac9f-971e-413b-9f78-ace434bd0a60" providerId="ADAL" clId="{BB1FBCEE-720A-4BC8-B896-5F1AD7000908}" dt="2025-09-24T18:27:25.914" v="537" actId="27636"/>
          <ac:spMkLst>
            <pc:docMk/>
            <pc:sldMk cId="2916825466" sldId="305"/>
            <ac:spMk id="7" creationId="{54FB029F-6F89-E988-90E1-1723B13A4A2A}"/>
          </ac:spMkLst>
        </pc:spChg>
        <pc:spChg chg="mod">
          <ac:chgData name="Kristyna Ferris" userId="86aeac9f-971e-413b-9f78-ace434bd0a60" providerId="ADAL" clId="{BB1FBCEE-720A-4BC8-B896-5F1AD7000908}" dt="2025-09-24T18:27:32.675" v="538" actId="2711"/>
          <ac:spMkLst>
            <pc:docMk/>
            <pc:sldMk cId="2916825466" sldId="305"/>
            <ac:spMk id="8" creationId="{451D558B-0597-6D94-C0FB-C35B3EA03948}"/>
          </ac:spMkLst>
        </pc:spChg>
        <pc:spChg chg="mod">
          <ac:chgData name="Kristyna Ferris" userId="86aeac9f-971e-413b-9f78-ace434bd0a60" providerId="ADAL" clId="{BB1FBCEE-720A-4BC8-B896-5F1AD7000908}" dt="2025-09-24T18:28:51.725" v="570" actId="27636"/>
          <ac:spMkLst>
            <pc:docMk/>
            <pc:sldMk cId="2916825466" sldId="305"/>
            <ac:spMk id="10" creationId="{C39A1C6B-580C-4F2F-757C-C23F5D313946}"/>
          </ac:spMkLst>
        </pc:spChg>
        <pc:spChg chg="mod">
          <ac:chgData name="Kristyna Ferris" userId="86aeac9f-971e-413b-9f78-ace434bd0a60" providerId="ADAL" clId="{BB1FBCEE-720A-4BC8-B896-5F1AD7000908}" dt="2025-09-24T18:28:01.170" v="550" actId="27636"/>
          <ac:spMkLst>
            <pc:docMk/>
            <pc:sldMk cId="2916825466" sldId="305"/>
            <ac:spMk id="16" creationId="{6335BF8E-5E8E-6720-6D4B-12246EF62F6A}"/>
          </ac:spMkLst>
        </pc:spChg>
        <pc:spChg chg="mod">
          <ac:chgData name="Kristyna Ferris" userId="86aeac9f-971e-413b-9f78-ace434bd0a60" providerId="ADAL" clId="{BB1FBCEE-720A-4BC8-B896-5F1AD7000908}" dt="2025-09-24T18:28:06.367" v="552" actId="27636"/>
          <ac:spMkLst>
            <pc:docMk/>
            <pc:sldMk cId="2916825466" sldId="305"/>
            <ac:spMk id="18" creationId="{2118A02A-3887-6C46-3986-3593A018AE90}"/>
          </ac:spMkLst>
        </pc:spChg>
        <pc:spChg chg="mod">
          <ac:chgData name="Kristyna Ferris" userId="86aeac9f-971e-413b-9f78-ace434bd0a60" providerId="ADAL" clId="{BB1FBCEE-720A-4BC8-B896-5F1AD7000908}" dt="2025-09-24T18:27:54.240" v="546" actId="27636"/>
          <ac:spMkLst>
            <pc:docMk/>
            <pc:sldMk cId="2916825466" sldId="305"/>
            <ac:spMk id="22" creationId="{9701A91D-0269-5E31-17FF-CF9EF0F087D1}"/>
          </ac:spMkLst>
        </pc:spChg>
        <pc:spChg chg="mod">
          <ac:chgData name="Kristyna Ferris" userId="86aeac9f-971e-413b-9f78-ace434bd0a60" providerId="ADAL" clId="{BB1FBCEE-720A-4BC8-B896-5F1AD7000908}" dt="2025-09-24T18:27:57.220" v="548" actId="27636"/>
          <ac:spMkLst>
            <pc:docMk/>
            <pc:sldMk cId="2916825466" sldId="305"/>
            <ac:spMk id="24" creationId="{E12222C7-D996-B599-9A31-62B7D85C90A0}"/>
          </ac:spMkLst>
        </pc:spChg>
        <pc:spChg chg="mod">
          <ac:chgData name="Kristyna Ferris" userId="86aeac9f-971e-413b-9f78-ace434bd0a60" providerId="ADAL" clId="{BB1FBCEE-720A-4BC8-B896-5F1AD7000908}" dt="2025-09-24T18:27:02.751" v="501" actId="14100"/>
          <ac:spMkLst>
            <pc:docMk/>
            <pc:sldMk cId="2916825466" sldId="305"/>
            <ac:spMk id="32" creationId="{DE86AC42-2B32-73B3-06CE-5D7931BFFA31}"/>
          </ac:spMkLst>
        </pc:spChg>
        <pc:spChg chg="mod">
          <ac:chgData name="Kristyna Ferris" userId="86aeac9f-971e-413b-9f78-ace434bd0a60" providerId="ADAL" clId="{BB1FBCEE-720A-4BC8-B896-5F1AD7000908}" dt="2025-09-24T18:27:10.212" v="534" actId="1037"/>
          <ac:spMkLst>
            <pc:docMk/>
            <pc:sldMk cId="2916825466" sldId="305"/>
            <ac:spMk id="33" creationId="{E40A7034-CBB2-07AC-19EA-A61DB67C262D}"/>
          </ac:spMkLst>
        </pc:spChg>
        <pc:picChg chg="mod">
          <ac:chgData name="Kristyna Ferris" userId="86aeac9f-971e-413b-9f78-ace434bd0a60" providerId="ADAL" clId="{BB1FBCEE-720A-4BC8-B896-5F1AD7000908}" dt="2025-09-24T18:27:10.212" v="534" actId="1037"/>
          <ac:picMkLst>
            <pc:docMk/>
            <pc:sldMk cId="2916825466" sldId="305"/>
            <ac:picMk id="27" creationId="{18A13169-82B5-E8A1-6277-67A6BE396774}"/>
          </ac:picMkLst>
        </pc:picChg>
      </pc:sldChg>
      <pc:sldChg chg="modSp mod">
        <pc:chgData name="Kristyna Ferris" userId="86aeac9f-971e-413b-9f78-ace434bd0a60" providerId="ADAL" clId="{BB1FBCEE-720A-4BC8-B896-5F1AD7000908}" dt="2025-09-24T18:16:17.271" v="192" actId="14100"/>
        <pc:sldMkLst>
          <pc:docMk/>
          <pc:sldMk cId="864380376" sldId="308"/>
        </pc:sldMkLst>
        <pc:spChg chg="mod">
          <ac:chgData name="Kristyna Ferris" userId="86aeac9f-971e-413b-9f78-ace434bd0a60" providerId="ADAL" clId="{BB1FBCEE-720A-4BC8-B896-5F1AD7000908}" dt="2025-09-24T18:16:17.271" v="192" actId="14100"/>
          <ac:spMkLst>
            <pc:docMk/>
            <pc:sldMk cId="864380376" sldId="308"/>
            <ac:spMk id="10" creationId="{22535613-759C-A687-AF49-4D37C893DD78}"/>
          </ac:spMkLst>
        </pc:spChg>
        <pc:spChg chg="mod">
          <ac:chgData name="Kristyna Ferris" userId="86aeac9f-971e-413b-9f78-ace434bd0a60" providerId="ADAL" clId="{BB1FBCEE-720A-4BC8-B896-5F1AD7000908}" dt="2025-09-24T18:16:11.683" v="191" actId="14100"/>
          <ac:spMkLst>
            <pc:docMk/>
            <pc:sldMk cId="864380376" sldId="308"/>
            <ac:spMk id="17" creationId="{115C0577-C6B5-3CE3-6CB3-E38A02494FCE}"/>
          </ac:spMkLst>
        </pc:spChg>
      </pc:sldChg>
      <pc:sldChg chg="modSp mod">
        <pc:chgData name="Kristyna Ferris" userId="86aeac9f-971e-413b-9f78-ace434bd0a60" providerId="ADAL" clId="{BB1FBCEE-720A-4BC8-B896-5F1AD7000908}" dt="2025-09-24T18:18:59.641" v="368" actId="1076"/>
        <pc:sldMkLst>
          <pc:docMk/>
          <pc:sldMk cId="1322471373" sldId="309"/>
        </pc:sldMkLst>
        <pc:spChg chg="mod">
          <ac:chgData name="Kristyna Ferris" userId="86aeac9f-971e-413b-9f78-ace434bd0a60" providerId="ADAL" clId="{BB1FBCEE-720A-4BC8-B896-5F1AD7000908}" dt="2025-09-24T18:18:51.045" v="366" actId="27636"/>
          <ac:spMkLst>
            <pc:docMk/>
            <pc:sldMk cId="1322471373" sldId="309"/>
            <ac:spMk id="10" creationId="{7CF1C055-4267-AD1C-EE3C-C0B915ACE389}"/>
          </ac:spMkLst>
        </pc:spChg>
        <pc:picChg chg="mod">
          <ac:chgData name="Kristyna Ferris" userId="86aeac9f-971e-413b-9f78-ace434bd0a60" providerId="ADAL" clId="{BB1FBCEE-720A-4BC8-B896-5F1AD7000908}" dt="2025-09-24T18:18:59.641" v="368" actId="1076"/>
          <ac:picMkLst>
            <pc:docMk/>
            <pc:sldMk cId="1322471373" sldId="309"/>
            <ac:picMk id="6" creationId="{963A8A51-9486-6219-6E8F-16CD5A615CD7}"/>
          </ac:picMkLst>
        </pc:picChg>
      </pc:sldChg>
      <pc:sldChg chg="modSp mod">
        <pc:chgData name="Kristyna Ferris" userId="86aeac9f-971e-413b-9f78-ace434bd0a60" providerId="ADAL" clId="{BB1FBCEE-720A-4BC8-B896-5F1AD7000908}" dt="2025-09-24T18:21:42.894" v="443" actId="27636"/>
        <pc:sldMkLst>
          <pc:docMk/>
          <pc:sldMk cId="3560228028" sldId="310"/>
        </pc:sldMkLst>
        <pc:spChg chg="mod">
          <ac:chgData name="Kristyna Ferris" userId="86aeac9f-971e-413b-9f78-ace434bd0a60" providerId="ADAL" clId="{BB1FBCEE-720A-4BC8-B896-5F1AD7000908}" dt="2025-09-24T18:19:51.760" v="385" actId="27636"/>
          <ac:spMkLst>
            <pc:docMk/>
            <pc:sldMk cId="3560228028" sldId="310"/>
            <ac:spMk id="7" creationId="{8B0BBDFE-5741-2BAD-EB66-4AE07AD4139C}"/>
          </ac:spMkLst>
        </pc:spChg>
        <pc:spChg chg="mod">
          <ac:chgData name="Kristyna Ferris" userId="86aeac9f-971e-413b-9f78-ace434bd0a60" providerId="ADAL" clId="{BB1FBCEE-720A-4BC8-B896-5F1AD7000908}" dt="2025-09-24T18:21:42.894" v="443" actId="27636"/>
          <ac:spMkLst>
            <pc:docMk/>
            <pc:sldMk cId="3560228028" sldId="310"/>
            <ac:spMk id="10" creationId="{5E149D8E-7DFF-2261-C034-BF9A5432AB2B}"/>
          </ac:spMkLst>
        </pc:spChg>
        <pc:spChg chg="mod">
          <ac:chgData name="Kristyna Ferris" userId="86aeac9f-971e-413b-9f78-ace434bd0a60" providerId="ADAL" clId="{BB1FBCEE-720A-4BC8-B896-5F1AD7000908}" dt="2025-09-24T18:20:11.773" v="400" actId="27636"/>
          <ac:spMkLst>
            <pc:docMk/>
            <pc:sldMk cId="3560228028" sldId="310"/>
            <ac:spMk id="28" creationId="{98487582-5D07-7F43-1E15-39E165EFAAEA}"/>
          </ac:spMkLst>
        </pc:spChg>
        <pc:spChg chg="mod">
          <ac:chgData name="Kristyna Ferris" userId="86aeac9f-971e-413b-9f78-ace434bd0a60" providerId="ADAL" clId="{BB1FBCEE-720A-4BC8-B896-5F1AD7000908}" dt="2025-09-24T18:20:03.313" v="394" actId="27636"/>
          <ac:spMkLst>
            <pc:docMk/>
            <pc:sldMk cId="3560228028" sldId="310"/>
            <ac:spMk id="35" creationId="{379C1A01-D09E-E668-B538-FF2F547E20D2}"/>
          </ac:spMkLst>
        </pc:spChg>
        <pc:spChg chg="mod">
          <ac:chgData name="Kristyna Ferris" userId="86aeac9f-971e-413b-9f78-ace434bd0a60" providerId="ADAL" clId="{BB1FBCEE-720A-4BC8-B896-5F1AD7000908}" dt="2025-09-24T18:20:54.611" v="437" actId="14100"/>
          <ac:spMkLst>
            <pc:docMk/>
            <pc:sldMk cId="3560228028" sldId="310"/>
            <ac:spMk id="43" creationId="{E4610D8D-8616-C353-688A-5DA90B4A59A3}"/>
          </ac:spMkLst>
        </pc:spChg>
        <pc:spChg chg="mod">
          <ac:chgData name="Kristyna Ferris" userId="86aeac9f-971e-413b-9f78-ace434bd0a60" providerId="ADAL" clId="{BB1FBCEE-720A-4BC8-B896-5F1AD7000908}" dt="2025-09-24T18:21:06.340" v="439" actId="20577"/>
          <ac:spMkLst>
            <pc:docMk/>
            <pc:sldMk cId="3560228028" sldId="310"/>
            <ac:spMk id="46" creationId="{FF0CA745-1254-8188-9A14-807F25C9CCD4}"/>
          </ac:spMkLst>
        </pc:spChg>
        <pc:spChg chg="mod">
          <ac:chgData name="Kristyna Ferris" userId="86aeac9f-971e-413b-9f78-ace434bd0a60" providerId="ADAL" clId="{BB1FBCEE-720A-4BC8-B896-5F1AD7000908}" dt="2025-09-24T18:20:43.394" v="432" actId="403"/>
          <ac:spMkLst>
            <pc:docMk/>
            <pc:sldMk cId="3560228028" sldId="310"/>
            <ac:spMk id="52" creationId="{A2E68694-A40D-491E-E893-422A0655696D}"/>
          </ac:spMkLst>
        </pc:spChg>
        <pc:spChg chg="mod">
          <ac:chgData name="Kristyna Ferris" userId="86aeac9f-971e-413b-9f78-ace434bd0a60" providerId="ADAL" clId="{BB1FBCEE-720A-4BC8-B896-5F1AD7000908}" dt="2025-09-24T18:21:11.370" v="440" actId="14100"/>
          <ac:spMkLst>
            <pc:docMk/>
            <pc:sldMk cId="3560228028" sldId="310"/>
            <ac:spMk id="53" creationId="{6036D3C1-7BFC-DAB1-800B-535CB491258D}"/>
          </ac:spMkLst>
        </pc:spChg>
      </pc:sldChg>
      <pc:sldChg chg="modSp mod">
        <pc:chgData name="Kristyna Ferris" userId="86aeac9f-971e-413b-9f78-ace434bd0a60" providerId="ADAL" clId="{BB1FBCEE-720A-4BC8-B896-5F1AD7000908}" dt="2025-09-24T18:29:24.125" v="576" actId="14100"/>
        <pc:sldMkLst>
          <pc:docMk/>
          <pc:sldMk cId="466001282" sldId="311"/>
        </pc:sldMkLst>
        <pc:spChg chg="mod">
          <ac:chgData name="Kristyna Ferris" userId="86aeac9f-971e-413b-9f78-ace434bd0a60" providerId="ADAL" clId="{BB1FBCEE-720A-4BC8-B896-5F1AD7000908}" dt="2025-09-24T18:29:24.125" v="576" actId="14100"/>
          <ac:spMkLst>
            <pc:docMk/>
            <pc:sldMk cId="466001282" sldId="311"/>
            <ac:spMk id="2" creationId="{476E1242-257A-D7C8-8071-5D330580D89D}"/>
          </ac:spMkLst>
        </pc:spChg>
        <pc:spChg chg="mod">
          <ac:chgData name="Kristyna Ferris" userId="86aeac9f-971e-413b-9f78-ace434bd0a60" providerId="ADAL" clId="{BB1FBCEE-720A-4BC8-B896-5F1AD7000908}" dt="2025-09-24T18:29:17.514" v="575" actId="27636"/>
          <ac:spMkLst>
            <pc:docMk/>
            <pc:sldMk cId="466001282" sldId="311"/>
            <ac:spMk id="9" creationId="{28170936-0910-7A57-766D-B5A336C71977}"/>
          </ac:spMkLst>
        </pc:spChg>
        <pc:spChg chg="mod">
          <ac:chgData name="Kristyna Ferris" userId="86aeac9f-971e-413b-9f78-ace434bd0a60" providerId="ADAL" clId="{BB1FBCEE-720A-4BC8-B896-5F1AD7000908}" dt="2025-09-24T18:11:03.255" v="8" actId="27636"/>
          <ac:spMkLst>
            <pc:docMk/>
            <pc:sldMk cId="466001282" sldId="311"/>
            <ac:spMk id="13" creationId="{62A673F0-1E69-A63F-54D6-92F60AB2852D}"/>
          </ac:spMkLst>
        </pc:spChg>
      </pc:sldChg>
      <pc:sldChg chg="modSp mod">
        <pc:chgData name="Kristyna Ferris" userId="86aeac9f-971e-413b-9f78-ace434bd0a60" providerId="ADAL" clId="{BB1FBCEE-720A-4BC8-B896-5F1AD7000908}" dt="2025-09-24T18:31:36.071" v="600" actId="14100"/>
        <pc:sldMkLst>
          <pc:docMk/>
          <pc:sldMk cId="1966224340" sldId="314"/>
        </pc:sldMkLst>
        <pc:spChg chg="mod">
          <ac:chgData name="Kristyna Ferris" userId="86aeac9f-971e-413b-9f78-ace434bd0a60" providerId="ADAL" clId="{BB1FBCEE-720A-4BC8-B896-5F1AD7000908}" dt="2025-09-24T18:29:38.221" v="579" actId="14100"/>
          <ac:spMkLst>
            <pc:docMk/>
            <pc:sldMk cId="1966224340" sldId="314"/>
            <ac:spMk id="2" creationId="{6C0755D5-9BD6-6323-CD61-343CEAC80875}"/>
          </ac:spMkLst>
        </pc:spChg>
        <pc:spChg chg="mod">
          <ac:chgData name="Kristyna Ferris" userId="86aeac9f-971e-413b-9f78-ace434bd0a60" providerId="ADAL" clId="{BB1FBCEE-720A-4BC8-B896-5F1AD7000908}" dt="2025-09-24T18:31:36.071" v="600" actId="14100"/>
          <ac:spMkLst>
            <pc:docMk/>
            <pc:sldMk cId="1966224340" sldId="314"/>
            <ac:spMk id="7" creationId="{EE34352D-E92F-9433-B17A-756CDD333598}"/>
          </ac:spMkLst>
        </pc:spChg>
        <pc:spChg chg="mod">
          <ac:chgData name="Kristyna Ferris" userId="86aeac9f-971e-413b-9f78-ace434bd0a60" providerId="ADAL" clId="{BB1FBCEE-720A-4BC8-B896-5F1AD7000908}" dt="2025-09-24T18:29:40.544" v="581" actId="27636"/>
          <ac:spMkLst>
            <pc:docMk/>
            <pc:sldMk cId="1966224340" sldId="314"/>
            <ac:spMk id="9" creationId="{557D3908-6B98-8776-AAEA-F26B958ABD87}"/>
          </ac:spMkLst>
        </pc:spChg>
      </pc:sldChg>
      <pc:sldChg chg="modSp mod">
        <pc:chgData name="Kristyna Ferris" userId="86aeac9f-971e-413b-9f78-ace434bd0a60" providerId="ADAL" clId="{BB1FBCEE-720A-4BC8-B896-5F1AD7000908}" dt="2025-09-24T18:31:53.089" v="606" actId="14100"/>
        <pc:sldMkLst>
          <pc:docMk/>
          <pc:sldMk cId="1264232687" sldId="315"/>
        </pc:sldMkLst>
        <pc:spChg chg="mod">
          <ac:chgData name="Kristyna Ferris" userId="86aeac9f-971e-413b-9f78-ace434bd0a60" providerId="ADAL" clId="{BB1FBCEE-720A-4BC8-B896-5F1AD7000908}" dt="2025-09-24T18:30:35.443" v="588" actId="14100"/>
          <ac:spMkLst>
            <pc:docMk/>
            <pc:sldMk cId="1264232687" sldId="315"/>
            <ac:spMk id="2" creationId="{E7DE534E-C620-0AA6-D63F-105D51590981}"/>
          </ac:spMkLst>
        </pc:spChg>
        <pc:spChg chg="mod">
          <ac:chgData name="Kristyna Ferris" userId="86aeac9f-971e-413b-9f78-ace434bd0a60" providerId="ADAL" clId="{BB1FBCEE-720A-4BC8-B896-5F1AD7000908}" dt="2025-09-24T18:31:53.089" v="606" actId="14100"/>
          <ac:spMkLst>
            <pc:docMk/>
            <pc:sldMk cId="1264232687" sldId="315"/>
            <ac:spMk id="7" creationId="{5DDE761C-53DA-4B10-FF92-8B12220E0E4D}"/>
          </ac:spMkLst>
        </pc:spChg>
        <pc:spChg chg="mod">
          <ac:chgData name="Kristyna Ferris" userId="86aeac9f-971e-413b-9f78-ace434bd0a60" providerId="ADAL" clId="{BB1FBCEE-720A-4BC8-B896-5F1AD7000908}" dt="2025-09-24T18:30:32.173" v="587" actId="27636"/>
          <ac:spMkLst>
            <pc:docMk/>
            <pc:sldMk cId="1264232687" sldId="315"/>
            <ac:spMk id="9" creationId="{B781F79B-5E6B-F4E4-FBFE-3B97590CB90E}"/>
          </ac:spMkLst>
        </pc:spChg>
      </pc:sldChg>
      <pc:sldChg chg="modSp mod">
        <pc:chgData name="Kristyna Ferris" userId="86aeac9f-971e-413b-9f78-ace434bd0a60" providerId="ADAL" clId="{BB1FBCEE-720A-4BC8-B896-5F1AD7000908}" dt="2025-09-24T18:32:01.906" v="609" actId="14100"/>
        <pc:sldMkLst>
          <pc:docMk/>
          <pc:sldMk cId="2737249404" sldId="316"/>
        </pc:sldMkLst>
        <pc:spChg chg="mod">
          <ac:chgData name="Kristyna Ferris" userId="86aeac9f-971e-413b-9f78-ace434bd0a60" providerId="ADAL" clId="{BB1FBCEE-720A-4BC8-B896-5F1AD7000908}" dt="2025-09-24T18:30:50.058" v="591" actId="14100"/>
          <ac:spMkLst>
            <pc:docMk/>
            <pc:sldMk cId="2737249404" sldId="316"/>
            <ac:spMk id="2" creationId="{B81EA808-2914-C591-32A2-043AAD7DD9A5}"/>
          </ac:spMkLst>
        </pc:spChg>
        <pc:spChg chg="mod">
          <ac:chgData name="Kristyna Ferris" userId="86aeac9f-971e-413b-9f78-ace434bd0a60" providerId="ADAL" clId="{BB1FBCEE-720A-4BC8-B896-5F1AD7000908}" dt="2025-09-24T18:32:01.906" v="609" actId="14100"/>
          <ac:spMkLst>
            <pc:docMk/>
            <pc:sldMk cId="2737249404" sldId="316"/>
            <ac:spMk id="7" creationId="{11B066CB-D101-F828-51FB-C7EC6D8C9993}"/>
          </ac:spMkLst>
        </pc:spChg>
        <pc:spChg chg="mod">
          <ac:chgData name="Kristyna Ferris" userId="86aeac9f-971e-413b-9f78-ace434bd0a60" providerId="ADAL" clId="{BB1FBCEE-720A-4BC8-B896-5F1AD7000908}" dt="2025-09-24T18:30:47.681" v="590" actId="27636"/>
          <ac:spMkLst>
            <pc:docMk/>
            <pc:sldMk cId="2737249404" sldId="316"/>
            <ac:spMk id="9" creationId="{90819BF9-0465-2D0C-EB11-B890B10DDBED}"/>
          </ac:spMkLst>
        </pc:spChg>
      </pc:sldChg>
      <pc:sldChg chg="modSp mod">
        <pc:chgData name="Kristyna Ferris" userId="86aeac9f-971e-413b-9f78-ace434bd0a60" providerId="ADAL" clId="{BB1FBCEE-720A-4BC8-B896-5F1AD7000908}" dt="2025-09-24T18:31:44.557" v="603" actId="14100"/>
        <pc:sldMkLst>
          <pc:docMk/>
          <pc:sldMk cId="4273620165" sldId="317"/>
        </pc:sldMkLst>
        <pc:spChg chg="mod">
          <ac:chgData name="Kristyna Ferris" userId="86aeac9f-971e-413b-9f78-ace434bd0a60" providerId="ADAL" clId="{BB1FBCEE-720A-4BC8-B896-5F1AD7000908}" dt="2025-09-24T18:30:01.071" v="584" actId="14100"/>
          <ac:spMkLst>
            <pc:docMk/>
            <pc:sldMk cId="4273620165" sldId="317"/>
            <ac:spMk id="2" creationId="{CAD06CD3-C921-65B6-CE68-C5EE77F8543C}"/>
          </ac:spMkLst>
        </pc:spChg>
        <pc:spChg chg="mod">
          <ac:chgData name="Kristyna Ferris" userId="86aeac9f-971e-413b-9f78-ace434bd0a60" providerId="ADAL" clId="{BB1FBCEE-720A-4BC8-B896-5F1AD7000908}" dt="2025-09-24T18:31:44.557" v="603" actId="14100"/>
          <ac:spMkLst>
            <pc:docMk/>
            <pc:sldMk cId="4273620165" sldId="317"/>
            <ac:spMk id="7" creationId="{C3DF9DF7-CFDB-4406-F059-B2E69A77893E}"/>
          </ac:spMkLst>
        </pc:spChg>
        <pc:spChg chg="mod">
          <ac:chgData name="Kristyna Ferris" userId="86aeac9f-971e-413b-9f78-ace434bd0a60" providerId="ADAL" clId="{BB1FBCEE-720A-4BC8-B896-5F1AD7000908}" dt="2025-09-24T18:30:03.727" v="585" actId="14100"/>
          <ac:spMkLst>
            <pc:docMk/>
            <pc:sldMk cId="4273620165" sldId="317"/>
            <ac:spMk id="9" creationId="{8F784876-702D-2DDB-A585-8B4013D95DBA}"/>
          </ac:spMkLst>
        </pc:spChg>
      </pc:sldChg>
      <pc:sldChg chg="modSp mod">
        <pc:chgData name="Kristyna Ferris" userId="86aeac9f-971e-413b-9f78-ace434bd0a60" providerId="ADAL" clId="{BB1FBCEE-720A-4BC8-B896-5F1AD7000908}" dt="2025-09-24T18:32:08.403" v="612" actId="14100"/>
        <pc:sldMkLst>
          <pc:docMk/>
          <pc:sldMk cId="1525605879" sldId="318"/>
        </pc:sldMkLst>
        <pc:spChg chg="mod">
          <ac:chgData name="Kristyna Ferris" userId="86aeac9f-971e-413b-9f78-ace434bd0a60" providerId="ADAL" clId="{BB1FBCEE-720A-4BC8-B896-5F1AD7000908}" dt="2025-09-24T18:31:00.236" v="594" actId="14100"/>
          <ac:spMkLst>
            <pc:docMk/>
            <pc:sldMk cId="1525605879" sldId="318"/>
            <ac:spMk id="2" creationId="{63D296AC-A588-B2C6-F57C-702FA96A270A}"/>
          </ac:spMkLst>
        </pc:spChg>
        <pc:spChg chg="mod">
          <ac:chgData name="Kristyna Ferris" userId="86aeac9f-971e-413b-9f78-ace434bd0a60" providerId="ADAL" clId="{BB1FBCEE-720A-4BC8-B896-5F1AD7000908}" dt="2025-09-24T18:32:08.403" v="612" actId="14100"/>
          <ac:spMkLst>
            <pc:docMk/>
            <pc:sldMk cId="1525605879" sldId="318"/>
            <ac:spMk id="7" creationId="{F6D8152C-346A-FC9C-359E-38D6FD0BC7D8}"/>
          </ac:spMkLst>
        </pc:spChg>
        <pc:spChg chg="mod">
          <ac:chgData name="Kristyna Ferris" userId="86aeac9f-971e-413b-9f78-ace434bd0a60" providerId="ADAL" clId="{BB1FBCEE-720A-4BC8-B896-5F1AD7000908}" dt="2025-09-24T18:30:57.561" v="593" actId="27636"/>
          <ac:spMkLst>
            <pc:docMk/>
            <pc:sldMk cId="1525605879" sldId="318"/>
            <ac:spMk id="9" creationId="{490F85CA-F89C-7A49-516D-E4D2322B13DA}"/>
          </ac:spMkLst>
        </pc:spChg>
      </pc:sldChg>
      <pc:sldChg chg="modSp mod">
        <pc:chgData name="Kristyna Ferris" userId="86aeac9f-971e-413b-9f78-ace434bd0a60" providerId="ADAL" clId="{BB1FBCEE-720A-4BC8-B896-5F1AD7000908}" dt="2025-09-24T18:34:05.342" v="719" actId="20577"/>
        <pc:sldMkLst>
          <pc:docMk/>
          <pc:sldMk cId="3072075924" sldId="406"/>
        </pc:sldMkLst>
        <pc:spChg chg="mod">
          <ac:chgData name="Kristyna Ferris" userId="86aeac9f-971e-413b-9f78-ace434bd0a60" providerId="ADAL" clId="{BB1FBCEE-720A-4BC8-B896-5F1AD7000908}" dt="2025-09-24T18:32:49.917" v="613" actId="2711"/>
          <ac:spMkLst>
            <pc:docMk/>
            <pc:sldMk cId="3072075924" sldId="406"/>
            <ac:spMk id="4" creationId="{B9BF820D-F775-A553-559B-059B845C4224}"/>
          </ac:spMkLst>
        </pc:spChg>
        <pc:spChg chg="mod">
          <ac:chgData name="Kristyna Ferris" userId="86aeac9f-971e-413b-9f78-ace434bd0a60" providerId="ADAL" clId="{BB1FBCEE-720A-4BC8-B896-5F1AD7000908}" dt="2025-09-24T18:33:18.218" v="707" actId="27636"/>
          <ac:spMkLst>
            <pc:docMk/>
            <pc:sldMk cId="3072075924" sldId="406"/>
            <ac:spMk id="5" creationId="{69233B1D-781B-936F-B78C-55E1EB614969}"/>
          </ac:spMkLst>
        </pc:spChg>
        <pc:spChg chg="mod">
          <ac:chgData name="Kristyna Ferris" userId="86aeac9f-971e-413b-9f78-ace434bd0a60" providerId="ADAL" clId="{BB1FBCEE-720A-4BC8-B896-5F1AD7000908}" dt="2025-09-24T18:32:49.917" v="613" actId="2711"/>
          <ac:spMkLst>
            <pc:docMk/>
            <pc:sldMk cId="3072075924" sldId="406"/>
            <ac:spMk id="6" creationId="{A09F8373-4B4C-C55F-19BC-C7E6D90BB8EE}"/>
          </ac:spMkLst>
        </pc:spChg>
        <pc:spChg chg="mod">
          <ac:chgData name="Kristyna Ferris" userId="86aeac9f-971e-413b-9f78-ace434bd0a60" providerId="ADAL" clId="{BB1FBCEE-720A-4BC8-B896-5F1AD7000908}" dt="2025-09-24T18:32:49.917" v="613" actId="2711"/>
          <ac:spMkLst>
            <pc:docMk/>
            <pc:sldMk cId="3072075924" sldId="406"/>
            <ac:spMk id="7" creationId="{AF424A0F-6F1C-B170-28AA-F302BA8B9E77}"/>
          </ac:spMkLst>
        </pc:spChg>
        <pc:spChg chg="mod">
          <ac:chgData name="Kristyna Ferris" userId="86aeac9f-971e-413b-9f78-ace434bd0a60" providerId="ADAL" clId="{BB1FBCEE-720A-4BC8-B896-5F1AD7000908}" dt="2025-09-24T18:32:49.917" v="613" actId="2711"/>
          <ac:spMkLst>
            <pc:docMk/>
            <pc:sldMk cId="3072075924" sldId="406"/>
            <ac:spMk id="8" creationId="{671D8B7D-6B5D-C6D9-6091-0A586825F58F}"/>
          </ac:spMkLst>
        </pc:spChg>
        <pc:spChg chg="mod">
          <ac:chgData name="Kristyna Ferris" userId="86aeac9f-971e-413b-9f78-ace434bd0a60" providerId="ADAL" clId="{BB1FBCEE-720A-4BC8-B896-5F1AD7000908}" dt="2025-09-24T18:33:21.319" v="709" actId="27636"/>
          <ac:spMkLst>
            <pc:docMk/>
            <pc:sldMk cId="3072075924" sldId="406"/>
            <ac:spMk id="13" creationId="{F578C3B4-30EE-1413-DAEB-6393D7FA93E7}"/>
          </ac:spMkLst>
        </pc:spChg>
        <pc:spChg chg="mod">
          <ac:chgData name="Kristyna Ferris" userId="86aeac9f-971e-413b-9f78-ace434bd0a60" providerId="ADAL" clId="{BB1FBCEE-720A-4BC8-B896-5F1AD7000908}" dt="2025-09-24T18:34:05.342" v="719" actId="20577"/>
          <ac:spMkLst>
            <pc:docMk/>
            <pc:sldMk cId="3072075924" sldId="406"/>
            <ac:spMk id="14" creationId="{70B8F86A-6F4C-C5A9-1B29-2B988AAE89F9}"/>
          </ac:spMkLst>
        </pc:spChg>
        <pc:spChg chg="mod">
          <ac:chgData name="Kristyna Ferris" userId="86aeac9f-971e-413b-9f78-ace434bd0a60" providerId="ADAL" clId="{BB1FBCEE-720A-4BC8-B896-5F1AD7000908}" dt="2025-09-24T18:32:56.205" v="617" actId="14100"/>
          <ac:spMkLst>
            <pc:docMk/>
            <pc:sldMk cId="3072075924" sldId="406"/>
            <ac:spMk id="15" creationId="{CA003DCB-9A27-ACF4-7B30-C4AD0F61D24B}"/>
          </ac:spMkLst>
        </pc:spChg>
        <pc:spChg chg="mod">
          <ac:chgData name="Kristyna Ferris" userId="86aeac9f-971e-413b-9f78-ace434bd0a60" providerId="ADAL" clId="{BB1FBCEE-720A-4BC8-B896-5F1AD7000908}" dt="2025-09-24T18:32:49.917" v="613" actId="2711"/>
          <ac:spMkLst>
            <pc:docMk/>
            <pc:sldMk cId="3072075924" sldId="406"/>
            <ac:spMk id="17" creationId="{171054F6-459A-6D3E-157D-89EB367E1C25}"/>
          </ac:spMkLst>
        </pc:spChg>
        <pc:spChg chg="mod">
          <ac:chgData name="Kristyna Ferris" userId="86aeac9f-971e-413b-9f78-ace434bd0a60" providerId="ADAL" clId="{BB1FBCEE-720A-4BC8-B896-5F1AD7000908}" dt="2025-09-24T18:32:49.917" v="613" actId="2711"/>
          <ac:spMkLst>
            <pc:docMk/>
            <pc:sldMk cId="3072075924" sldId="406"/>
            <ac:spMk id="27" creationId="{F4067155-AFA6-65E3-944C-59CB773EB986}"/>
          </ac:spMkLst>
        </pc:spChg>
        <pc:spChg chg="mod">
          <ac:chgData name="Kristyna Ferris" userId="86aeac9f-971e-413b-9f78-ace434bd0a60" providerId="ADAL" clId="{BB1FBCEE-720A-4BC8-B896-5F1AD7000908}" dt="2025-09-24T18:32:49.917" v="613" actId="2711"/>
          <ac:spMkLst>
            <pc:docMk/>
            <pc:sldMk cId="3072075924" sldId="406"/>
            <ac:spMk id="28" creationId="{D61AAD76-D358-EFC4-CAF0-EA54C92D582D}"/>
          </ac:spMkLst>
        </pc:spChg>
        <pc:spChg chg="mod">
          <ac:chgData name="Kristyna Ferris" userId="86aeac9f-971e-413b-9f78-ace434bd0a60" providerId="ADAL" clId="{BB1FBCEE-720A-4BC8-B896-5F1AD7000908}" dt="2025-09-24T18:32:49.917" v="613" actId="2711"/>
          <ac:spMkLst>
            <pc:docMk/>
            <pc:sldMk cId="3072075924" sldId="406"/>
            <ac:spMk id="29" creationId="{756D765B-A5C8-2A86-6671-DE6E2B0C3623}"/>
          </ac:spMkLst>
        </pc:spChg>
        <pc:picChg chg="mod">
          <ac:chgData name="Kristyna Ferris" userId="86aeac9f-971e-413b-9f78-ace434bd0a60" providerId="ADAL" clId="{BB1FBCEE-720A-4BC8-B896-5F1AD7000908}" dt="2025-09-24T18:33:02.143" v="669" actId="1038"/>
          <ac:picMkLst>
            <pc:docMk/>
            <pc:sldMk cId="3072075924" sldId="406"/>
            <ac:picMk id="18" creationId="{562D0B83-2BBD-3FE7-A18D-133DC50F1880}"/>
          </ac:picMkLst>
        </pc:picChg>
        <pc:picChg chg="mod">
          <ac:chgData name="Kristyna Ferris" userId="86aeac9f-971e-413b-9f78-ace434bd0a60" providerId="ADAL" clId="{BB1FBCEE-720A-4BC8-B896-5F1AD7000908}" dt="2025-09-24T18:33:07.853" v="704" actId="1038"/>
          <ac:picMkLst>
            <pc:docMk/>
            <pc:sldMk cId="3072075924" sldId="406"/>
            <ac:picMk id="35" creationId="{998FAD5E-6C75-F59E-24E6-A3ED0A9F4AB8}"/>
          </ac:picMkLst>
        </pc:picChg>
      </pc:sldChg>
      <pc:sldChg chg="modSp mod">
        <pc:chgData name="Kristyna Ferris" userId="86aeac9f-971e-413b-9f78-ace434bd0a60" providerId="ADAL" clId="{BB1FBCEE-720A-4BC8-B896-5F1AD7000908}" dt="2025-09-24T18:13:51.050" v="32" actId="404"/>
        <pc:sldMkLst>
          <pc:docMk/>
          <pc:sldMk cId="1096399675" sldId="409"/>
        </pc:sldMkLst>
        <pc:spChg chg="mod">
          <ac:chgData name="Kristyna Ferris" userId="86aeac9f-971e-413b-9f78-ace434bd0a60" providerId="ADAL" clId="{BB1FBCEE-720A-4BC8-B896-5F1AD7000908}" dt="2025-09-24T18:13:42.849" v="31" actId="27636"/>
          <ac:spMkLst>
            <pc:docMk/>
            <pc:sldMk cId="1096399675" sldId="409"/>
            <ac:spMk id="2" creationId="{EAD1BDB9-6595-E32C-55BA-9B2150066E2B}"/>
          </ac:spMkLst>
        </pc:spChg>
        <pc:spChg chg="mod">
          <ac:chgData name="Kristyna Ferris" userId="86aeac9f-971e-413b-9f78-ace434bd0a60" providerId="ADAL" clId="{BB1FBCEE-720A-4BC8-B896-5F1AD7000908}" dt="2025-09-24T18:13:51.050" v="32" actId="404"/>
          <ac:spMkLst>
            <pc:docMk/>
            <pc:sldMk cId="1096399675" sldId="409"/>
            <ac:spMk id="4" creationId="{EF0B0950-26D6-9828-4B23-36FC237F0C57}"/>
          </ac:spMkLst>
        </pc:spChg>
      </pc:sldChg>
      <pc:sldChg chg="modSp add">
        <pc:chgData name="Kristyna Ferris" userId="86aeac9f-971e-413b-9f78-ace434bd0a60" providerId="ADAL" clId="{BB1FBCEE-720A-4BC8-B896-5F1AD7000908}" dt="2025-09-24T18:11:36.866" v="19"/>
        <pc:sldMkLst>
          <pc:docMk/>
          <pc:sldMk cId="182933983" sldId="415"/>
        </pc:sldMkLst>
        <pc:spChg chg="mod">
          <ac:chgData name="Kristyna Ferris" userId="86aeac9f-971e-413b-9f78-ace434bd0a60" providerId="ADAL" clId="{BB1FBCEE-720A-4BC8-B896-5F1AD7000908}" dt="2025-09-24T18:11:36.866" v="19"/>
          <ac:spMkLst>
            <pc:docMk/>
            <pc:sldMk cId="182933983" sldId="415"/>
            <ac:spMk id="2" creationId="{A4322E92-41AE-89A9-2018-F418DEE61614}"/>
          </ac:spMkLst>
        </pc:spChg>
      </pc:sldChg>
      <pc:sldChg chg="add">
        <pc:chgData name="Kristyna Ferris" userId="86aeac9f-971e-413b-9f78-ace434bd0a60" providerId="ADAL" clId="{BB1FBCEE-720A-4BC8-B896-5F1AD7000908}" dt="2025-09-24T18:11:55.276" v="21"/>
        <pc:sldMkLst>
          <pc:docMk/>
          <pc:sldMk cId="1416282479" sldId="416"/>
        </pc:sldMkLst>
      </pc:sldChg>
      <pc:sldChg chg="add">
        <pc:chgData name="Kristyna Ferris" userId="86aeac9f-971e-413b-9f78-ace434bd0a60" providerId="ADAL" clId="{BB1FBCEE-720A-4BC8-B896-5F1AD7000908}" dt="2025-09-24T18:12:48.357" v="26"/>
        <pc:sldMkLst>
          <pc:docMk/>
          <pc:sldMk cId="2435802848" sldId="2147482361"/>
        </pc:sldMkLst>
      </pc:sldChg>
      <pc:sldChg chg="addSp delSp modSp add mod ord">
        <pc:chgData name="Kristyna Ferris" userId="86aeac9f-971e-413b-9f78-ace434bd0a60" providerId="ADAL" clId="{BB1FBCEE-720A-4BC8-B896-5F1AD7000908}" dt="2025-09-24T18:44:10.512" v="876" actId="27636"/>
        <pc:sldMkLst>
          <pc:docMk/>
          <pc:sldMk cId="2258732267" sldId="2147482362"/>
        </pc:sldMkLst>
        <pc:spChg chg="mod">
          <ac:chgData name="Kristyna Ferris" userId="86aeac9f-971e-413b-9f78-ace434bd0a60" providerId="ADAL" clId="{BB1FBCEE-720A-4BC8-B896-5F1AD7000908}" dt="2025-09-24T18:36:19.374" v="846" actId="20577"/>
          <ac:spMkLst>
            <pc:docMk/>
            <pc:sldMk cId="2258732267" sldId="2147482362"/>
            <ac:spMk id="2" creationId="{524C6E6D-1041-459F-3371-E8041F7E699B}"/>
          </ac:spMkLst>
        </pc:spChg>
        <pc:spChg chg="add mod">
          <ac:chgData name="Kristyna Ferris" userId="86aeac9f-971e-413b-9f78-ace434bd0a60" providerId="ADAL" clId="{BB1FBCEE-720A-4BC8-B896-5F1AD7000908}" dt="2025-09-24T18:44:10.512" v="876" actId="27636"/>
          <ac:spMkLst>
            <pc:docMk/>
            <pc:sldMk cId="2258732267" sldId="2147482362"/>
            <ac:spMk id="3" creationId="{A7DC8369-20D6-18E7-664B-5CA679430B2A}"/>
          </ac:spMkLst>
        </pc:spChg>
        <pc:spChg chg="add del mod">
          <ac:chgData name="Kristyna Ferris" userId="86aeac9f-971e-413b-9f78-ace434bd0a60" providerId="ADAL" clId="{BB1FBCEE-720A-4BC8-B896-5F1AD7000908}" dt="2025-09-24T18:43:24.717" v="869" actId="478"/>
          <ac:spMkLst>
            <pc:docMk/>
            <pc:sldMk cId="2258732267" sldId="2147482362"/>
            <ac:spMk id="4" creationId="{4AECB02C-7A7D-55EC-8AA5-C0B1E775D1B6}"/>
          </ac:spMkLst>
        </pc:spChg>
        <pc:picChg chg="add mod">
          <ac:chgData name="Kristyna Ferris" userId="86aeac9f-971e-413b-9f78-ace434bd0a60" providerId="ADAL" clId="{BB1FBCEE-720A-4BC8-B896-5F1AD7000908}" dt="2025-09-24T18:43:57.904" v="872" actId="14100"/>
          <ac:picMkLst>
            <pc:docMk/>
            <pc:sldMk cId="2258732267" sldId="2147482362"/>
            <ac:picMk id="6" creationId="{97CC20F5-6CA2-D94E-C370-39050B769D55}"/>
          </ac:picMkLst>
        </pc:picChg>
        <pc:picChg chg="del">
          <ac:chgData name="Kristyna Ferris" userId="86aeac9f-971e-413b-9f78-ace434bd0a60" providerId="ADAL" clId="{BB1FBCEE-720A-4BC8-B896-5F1AD7000908}" dt="2025-09-24T18:36:21.093" v="847" actId="478"/>
          <ac:picMkLst>
            <pc:docMk/>
            <pc:sldMk cId="2258732267" sldId="2147482362"/>
            <ac:picMk id="8194" creationId="{A7B469A8-09EB-C30A-7090-E05D0A9D6FD7}"/>
          </ac:picMkLst>
        </pc:picChg>
      </pc:sldChg>
      <pc:sldChg chg="modSp add del mod">
        <pc:chgData name="Kristyna Ferris" userId="86aeac9f-971e-413b-9f78-ace434bd0a60" providerId="ADAL" clId="{BB1FBCEE-720A-4BC8-B896-5F1AD7000908}" dt="2025-09-24T18:46:06.359" v="890" actId="2696"/>
        <pc:sldMkLst>
          <pc:docMk/>
          <pc:sldMk cId="1762585941" sldId="2147482363"/>
        </pc:sldMkLst>
        <pc:spChg chg="mod">
          <ac:chgData name="Kristyna Ferris" userId="86aeac9f-971e-413b-9f78-ace434bd0a60" providerId="ADAL" clId="{BB1FBCEE-720A-4BC8-B896-5F1AD7000908}" dt="2025-09-24T18:44:57.271" v="888" actId="20577"/>
          <ac:spMkLst>
            <pc:docMk/>
            <pc:sldMk cId="1762585941" sldId="2147482363"/>
            <ac:spMk id="2" creationId="{D8662BE5-6F10-2899-BB2A-03EB1CD6A6A6}"/>
          </ac:spMkLst>
        </pc:spChg>
      </pc:sldChg>
      <pc:sldMasterChg chg="modTransition modSldLayout">
        <pc:chgData name="Kristyna Ferris" userId="86aeac9f-971e-413b-9f78-ace434bd0a60" providerId="ADAL" clId="{BB1FBCEE-720A-4BC8-B896-5F1AD7000908}" dt="2025-09-24T18:11:03.112" v="0"/>
        <pc:sldMasterMkLst>
          <pc:docMk/>
          <pc:sldMasterMk cId="3793594815" sldId="2147483702"/>
        </pc:sldMasterMkLst>
        <pc:sldLayoutChg chg="addSp modTransition">
          <pc:chgData name="Kristyna Ferris" userId="86aeac9f-971e-413b-9f78-ace434bd0a60" providerId="ADAL" clId="{BB1FBCEE-720A-4BC8-B896-5F1AD7000908}" dt="2025-09-24T18:11:03.112" v="0"/>
          <pc:sldLayoutMkLst>
            <pc:docMk/>
            <pc:sldMasterMk cId="3793594815" sldId="2147483702"/>
            <pc:sldLayoutMk cId="3726371895" sldId="2147483714"/>
          </pc:sldLayoutMkLst>
          <pc:picChg chg="add">
            <ac:chgData name="Kristyna Ferris" userId="86aeac9f-971e-413b-9f78-ace434bd0a60" providerId="ADAL" clId="{BB1FBCEE-720A-4BC8-B896-5F1AD7000908}" dt="2025-09-24T18:11:03.112" v="0"/>
            <ac:picMkLst>
              <pc:docMk/>
              <pc:sldMasterMk cId="3793594815" sldId="2147483702"/>
              <pc:sldLayoutMk cId="3726371895" sldId="2147483714"/>
              <ac:picMk id="4" creationId="{180CB4B4-607F-7FA7-219F-61A5EACD211F}"/>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3537589168" sldId="2147483715"/>
          </pc:sldLayoutMkLst>
          <pc:spChg chg="add">
            <ac:chgData name="Kristyna Ferris" userId="86aeac9f-971e-413b-9f78-ace434bd0a60" providerId="ADAL" clId="{BB1FBCEE-720A-4BC8-B896-5F1AD7000908}" dt="2025-09-24T18:11:03.112" v="0"/>
            <ac:spMkLst>
              <pc:docMk/>
              <pc:sldMasterMk cId="3793594815" sldId="2147483702"/>
              <pc:sldLayoutMk cId="3537589168" sldId="2147483715"/>
              <ac:spMk id="3" creationId="{F4860AD1-628C-5C14-AEBC-34313B64085E}"/>
            </ac:spMkLst>
          </pc:spChg>
          <pc:spChg chg="add">
            <ac:chgData name="Kristyna Ferris" userId="86aeac9f-971e-413b-9f78-ace434bd0a60" providerId="ADAL" clId="{BB1FBCEE-720A-4BC8-B896-5F1AD7000908}" dt="2025-09-24T18:11:03.112" v="0"/>
            <ac:spMkLst>
              <pc:docMk/>
              <pc:sldMasterMk cId="3793594815" sldId="2147483702"/>
              <pc:sldLayoutMk cId="3537589168" sldId="2147483715"/>
              <ac:spMk id="6" creationId="{45189008-83F1-431D-ABAA-DBB98190BF00}"/>
            </ac:spMkLst>
          </pc:spChg>
          <pc:picChg chg="add">
            <ac:chgData name="Kristyna Ferris" userId="86aeac9f-971e-413b-9f78-ace434bd0a60" providerId="ADAL" clId="{BB1FBCEE-720A-4BC8-B896-5F1AD7000908}" dt="2025-09-24T18:11:03.112" v="0"/>
            <ac:picMkLst>
              <pc:docMk/>
              <pc:sldMasterMk cId="3793594815" sldId="2147483702"/>
              <pc:sldLayoutMk cId="3537589168" sldId="2147483715"/>
              <ac:picMk id="5" creationId="{D2997697-FA8E-6E74-E918-1AE48E69A806}"/>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2775820863" sldId="2147483716"/>
          </pc:sldLayoutMkLst>
          <pc:cxnChg chg="add">
            <ac:chgData name="Kristyna Ferris" userId="86aeac9f-971e-413b-9f78-ace434bd0a60" providerId="ADAL" clId="{BB1FBCEE-720A-4BC8-B896-5F1AD7000908}" dt="2025-09-24T18:11:03.112" v="0"/>
            <ac:cxnSpMkLst>
              <pc:docMk/>
              <pc:sldMasterMk cId="3793594815" sldId="2147483702"/>
              <pc:sldLayoutMk cId="2775820863" sldId="2147483716"/>
              <ac:cxnSpMk id="5" creationId="{456158F5-66D2-DEB3-E0EA-C7DF86234B56}"/>
            </ac:cxnSpMkLst>
          </pc:cxnChg>
          <pc:cxnChg chg="add">
            <ac:chgData name="Kristyna Ferris" userId="86aeac9f-971e-413b-9f78-ace434bd0a60" providerId="ADAL" clId="{BB1FBCEE-720A-4BC8-B896-5F1AD7000908}" dt="2025-09-24T18:11:03.112" v="0"/>
            <ac:cxnSpMkLst>
              <pc:docMk/>
              <pc:sldMasterMk cId="3793594815" sldId="2147483702"/>
              <pc:sldLayoutMk cId="2775820863" sldId="2147483716"/>
              <ac:cxnSpMk id="6" creationId="{009F80B1-4101-AF52-20B8-321AC595ED0A}"/>
            </ac:cxnSpMkLst>
          </pc:cxnChg>
          <pc:cxnChg chg="add">
            <ac:chgData name="Kristyna Ferris" userId="86aeac9f-971e-413b-9f78-ace434bd0a60" providerId="ADAL" clId="{BB1FBCEE-720A-4BC8-B896-5F1AD7000908}" dt="2025-09-24T18:11:03.112" v="0"/>
            <ac:cxnSpMkLst>
              <pc:docMk/>
              <pc:sldMasterMk cId="3793594815" sldId="2147483702"/>
              <pc:sldLayoutMk cId="2775820863" sldId="2147483716"/>
              <ac:cxnSpMk id="7" creationId="{AA877B07-CE2A-D05A-5E2A-936E29FBD7AB}"/>
            </ac:cxnSpMkLst>
          </pc:cxn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2729927436" sldId="2147483717"/>
          </pc:sldLayoutMkLst>
          <pc:cxnChg chg="add">
            <ac:chgData name="Kristyna Ferris" userId="86aeac9f-971e-413b-9f78-ace434bd0a60" providerId="ADAL" clId="{BB1FBCEE-720A-4BC8-B896-5F1AD7000908}" dt="2025-09-24T18:11:03.112" v="0"/>
            <ac:cxnSpMkLst>
              <pc:docMk/>
              <pc:sldMasterMk cId="3793594815" sldId="2147483702"/>
              <pc:sldLayoutMk cId="2729927436" sldId="2147483717"/>
              <ac:cxnSpMk id="5" creationId="{6E21A491-0B03-FC23-CFE8-50F38CED1E84}"/>
            </ac:cxnSpMkLst>
          </pc:cxnChg>
          <pc:cxnChg chg="add">
            <ac:chgData name="Kristyna Ferris" userId="86aeac9f-971e-413b-9f78-ace434bd0a60" providerId="ADAL" clId="{BB1FBCEE-720A-4BC8-B896-5F1AD7000908}" dt="2025-09-24T18:11:03.112" v="0"/>
            <ac:cxnSpMkLst>
              <pc:docMk/>
              <pc:sldMasterMk cId="3793594815" sldId="2147483702"/>
              <pc:sldLayoutMk cId="2729927436" sldId="2147483717"/>
              <ac:cxnSpMk id="7" creationId="{78028398-9A95-6D82-C575-FEA4E7430A6F}"/>
            </ac:cxnSpMkLst>
          </pc:cxnChg>
          <pc:cxnChg chg="add">
            <ac:chgData name="Kristyna Ferris" userId="86aeac9f-971e-413b-9f78-ace434bd0a60" providerId="ADAL" clId="{BB1FBCEE-720A-4BC8-B896-5F1AD7000908}" dt="2025-09-24T18:11:03.112" v="0"/>
            <ac:cxnSpMkLst>
              <pc:docMk/>
              <pc:sldMasterMk cId="3793594815" sldId="2147483702"/>
              <pc:sldLayoutMk cId="2729927436" sldId="2147483717"/>
              <ac:cxnSpMk id="8" creationId="{0A449B84-02FE-E435-E567-A1E94E6DA70A}"/>
            </ac:cxnSpMkLst>
          </pc:cxn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753733212" sldId="2147483718"/>
          </pc:sldLayoutMkLst>
          <pc:cxnChg chg="add">
            <ac:chgData name="Kristyna Ferris" userId="86aeac9f-971e-413b-9f78-ace434bd0a60" providerId="ADAL" clId="{BB1FBCEE-720A-4BC8-B896-5F1AD7000908}" dt="2025-09-24T18:11:03.112" v="0"/>
            <ac:cxnSpMkLst>
              <pc:docMk/>
              <pc:sldMasterMk cId="3793594815" sldId="2147483702"/>
              <pc:sldLayoutMk cId="753733212" sldId="2147483718"/>
              <ac:cxnSpMk id="5" creationId="{F96C1EA1-DBE2-50D9-A5D1-0E82413F5D53}"/>
            </ac:cxnSpMkLst>
          </pc:cxnChg>
          <pc:cxnChg chg="add">
            <ac:chgData name="Kristyna Ferris" userId="86aeac9f-971e-413b-9f78-ace434bd0a60" providerId="ADAL" clId="{BB1FBCEE-720A-4BC8-B896-5F1AD7000908}" dt="2025-09-24T18:11:03.112" v="0"/>
            <ac:cxnSpMkLst>
              <pc:docMk/>
              <pc:sldMasterMk cId="3793594815" sldId="2147483702"/>
              <pc:sldLayoutMk cId="753733212" sldId="2147483718"/>
              <ac:cxnSpMk id="8" creationId="{6FC9EDFE-CE66-F6EA-5248-D8F753818E1F}"/>
            </ac:cxnSpMkLst>
          </pc:cxnChg>
          <pc:cxnChg chg="add">
            <ac:chgData name="Kristyna Ferris" userId="86aeac9f-971e-413b-9f78-ace434bd0a60" providerId="ADAL" clId="{BB1FBCEE-720A-4BC8-B896-5F1AD7000908}" dt="2025-09-24T18:11:03.112" v="0"/>
            <ac:cxnSpMkLst>
              <pc:docMk/>
              <pc:sldMasterMk cId="3793594815" sldId="2147483702"/>
              <pc:sldLayoutMk cId="753733212" sldId="2147483718"/>
              <ac:cxnSpMk id="9" creationId="{0D11B5F7-89F3-B48D-F5FE-B67279FF17C4}"/>
            </ac:cxnSpMkLst>
          </pc:cxnChg>
          <pc:cxnChg chg="add">
            <ac:chgData name="Kristyna Ferris" userId="86aeac9f-971e-413b-9f78-ace434bd0a60" providerId="ADAL" clId="{BB1FBCEE-720A-4BC8-B896-5F1AD7000908}" dt="2025-09-24T18:11:03.112" v="0"/>
            <ac:cxnSpMkLst>
              <pc:docMk/>
              <pc:sldMasterMk cId="3793594815" sldId="2147483702"/>
              <pc:sldLayoutMk cId="753733212" sldId="2147483718"/>
              <ac:cxnSpMk id="10" creationId="{C915D91C-2228-3000-E437-17DEF9412511}"/>
            </ac:cxnSpMkLst>
          </pc:cxnChg>
          <pc:cxnChg chg="add">
            <ac:chgData name="Kristyna Ferris" userId="86aeac9f-971e-413b-9f78-ace434bd0a60" providerId="ADAL" clId="{BB1FBCEE-720A-4BC8-B896-5F1AD7000908}" dt="2025-09-24T18:11:03.112" v="0"/>
            <ac:cxnSpMkLst>
              <pc:docMk/>
              <pc:sldMasterMk cId="3793594815" sldId="2147483702"/>
              <pc:sldLayoutMk cId="753733212" sldId="2147483718"/>
              <ac:cxnSpMk id="11" creationId="{AB1E7BE5-9E9F-1AFD-A0C8-C5C8C745D243}"/>
            </ac:cxnSpMkLst>
          </pc:cxn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1177334445" sldId="2147483719"/>
          </pc:sldLayoutMkLst>
          <pc:spChg chg="add">
            <ac:chgData name="Kristyna Ferris" userId="86aeac9f-971e-413b-9f78-ace434bd0a60" providerId="ADAL" clId="{BB1FBCEE-720A-4BC8-B896-5F1AD7000908}" dt="2025-09-24T18:11:03.112" v="0"/>
            <ac:spMkLst>
              <pc:docMk/>
              <pc:sldMasterMk cId="3793594815" sldId="2147483702"/>
              <pc:sldLayoutMk cId="1177334445" sldId="2147483719"/>
              <ac:spMk id="16" creationId="{155A75E3-7472-4D36-146F-07DE97BC90F6}"/>
            </ac:spMkLst>
          </pc:spChg>
          <pc:picChg chg="add">
            <ac:chgData name="Kristyna Ferris" userId="86aeac9f-971e-413b-9f78-ace434bd0a60" providerId="ADAL" clId="{BB1FBCEE-720A-4BC8-B896-5F1AD7000908}" dt="2025-09-24T18:11:03.112" v="0"/>
            <ac:picMkLst>
              <pc:docMk/>
              <pc:sldMasterMk cId="3793594815" sldId="2147483702"/>
              <pc:sldLayoutMk cId="1177334445" sldId="2147483719"/>
              <ac:picMk id="15" creationId="{4E6FE7AA-7008-6F89-978E-8277D6F93235}"/>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2560979893" sldId="2147483720"/>
          </pc:sldLayoutMkLst>
          <pc:spChg chg="add">
            <ac:chgData name="Kristyna Ferris" userId="86aeac9f-971e-413b-9f78-ace434bd0a60" providerId="ADAL" clId="{BB1FBCEE-720A-4BC8-B896-5F1AD7000908}" dt="2025-09-24T18:11:03.112" v="0"/>
            <ac:spMkLst>
              <pc:docMk/>
              <pc:sldMasterMk cId="3793594815" sldId="2147483702"/>
              <pc:sldLayoutMk cId="2560979893" sldId="2147483720"/>
              <ac:spMk id="5" creationId="{564FBDF3-58E7-FF35-57F1-7CABC4BC34E6}"/>
            </ac:spMkLst>
          </pc:spChg>
          <pc:picChg chg="add">
            <ac:chgData name="Kristyna Ferris" userId="86aeac9f-971e-413b-9f78-ace434bd0a60" providerId="ADAL" clId="{BB1FBCEE-720A-4BC8-B896-5F1AD7000908}" dt="2025-09-24T18:11:03.112" v="0"/>
            <ac:picMkLst>
              <pc:docMk/>
              <pc:sldMasterMk cId="3793594815" sldId="2147483702"/>
              <pc:sldLayoutMk cId="2560979893" sldId="2147483720"/>
              <ac:picMk id="3" creationId="{9EFB3FFC-AAA9-37B4-6626-17D178DAE7C6}"/>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848745338" sldId="2147483721"/>
          </pc:sldLayoutMkLst>
          <pc:spChg chg="add">
            <ac:chgData name="Kristyna Ferris" userId="86aeac9f-971e-413b-9f78-ace434bd0a60" providerId="ADAL" clId="{BB1FBCEE-720A-4BC8-B896-5F1AD7000908}" dt="2025-09-24T18:11:03.112" v="0"/>
            <ac:spMkLst>
              <pc:docMk/>
              <pc:sldMasterMk cId="3793594815" sldId="2147483702"/>
              <pc:sldLayoutMk cId="848745338" sldId="2147483721"/>
              <ac:spMk id="7" creationId="{1990B889-0497-9F47-1692-ECB5AE589ECA}"/>
            </ac:spMkLst>
          </pc:sp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814430624" sldId="2147483722"/>
          </pc:sldLayoutMkLst>
          <pc:spChg chg="add">
            <ac:chgData name="Kristyna Ferris" userId="86aeac9f-971e-413b-9f78-ace434bd0a60" providerId="ADAL" clId="{BB1FBCEE-720A-4BC8-B896-5F1AD7000908}" dt="2025-09-24T18:11:03.112" v="0"/>
            <ac:spMkLst>
              <pc:docMk/>
              <pc:sldMasterMk cId="3793594815" sldId="2147483702"/>
              <pc:sldLayoutMk cId="814430624" sldId="2147483722"/>
              <ac:spMk id="2" creationId="{C1C89C98-0A1C-79BC-4180-B396A1A2D617}"/>
            </ac:spMkLst>
          </pc:sp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1733762279" sldId="2147483723"/>
          </pc:sldLayoutMkLst>
          <pc:spChg chg="add">
            <ac:chgData name="Kristyna Ferris" userId="86aeac9f-971e-413b-9f78-ace434bd0a60" providerId="ADAL" clId="{BB1FBCEE-720A-4BC8-B896-5F1AD7000908}" dt="2025-09-24T18:11:03.112" v="0"/>
            <ac:spMkLst>
              <pc:docMk/>
              <pc:sldMasterMk cId="3793594815" sldId="2147483702"/>
              <pc:sldLayoutMk cId="1733762279" sldId="2147483723"/>
              <ac:spMk id="8" creationId="{65F1F1CE-1777-F563-ECCD-02770FC08AC9}"/>
            </ac:spMkLst>
          </pc:spChg>
          <pc:picChg chg="add">
            <ac:chgData name="Kristyna Ferris" userId="86aeac9f-971e-413b-9f78-ace434bd0a60" providerId="ADAL" clId="{BB1FBCEE-720A-4BC8-B896-5F1AD7000908}" dt="2025-09-24T18:11:03.112" v="0"/>
            <ac:picMkLst>
              <pc:docMk/>
              <pc:sldMasterMk cId="3793594815" sldId="2147483702"/>
              <pc:sldLayoutMk cId="1733762279" sldId="2147483723"/>
              <ac:picMk id="7" creationId="{90C88DDE-1BC8-65B0-4BB4-7AC76CF1D820}"/>
            </ac:picMkLst>
          </pc:picChg>
          <pc:picChg chg="add">
            <ac:chgData name="Kristyna Ferris" userId="86aeac9f-971e-413b-9f78-ace434bd0a60" providerId="ADAL" clId="{BB1FBCEE-720A-4BC8-B896-5F1AD7000908}" dt="2025-09-24T18:11:03.112" v="0"/>
            <ac:picMkLst>
              <pc:docMk/>
              <pc:sldMasterMk cId="3793594815" sldId="2147483702"/>
              <pc:sldLayoutMk cId="1733762279" sldId="2147483723"/>
              <ac:picMk id="9" creationId="{668408B4-22D1-50AE-6C5E-7AA71FF10149}"/>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1979150360" sldId="2147483724"/>
          </pc:sldLayoutMkLst>
          <pc:spChg chg="add">
            <ac:chgData name="Kristyna Ferris" userId="86aeac9f-971e-413b-9f78-ace434bd0a60" providerId="ADAL" clId="{BB1FBCEE-720A-4BC8-B896-5F1AD7000908}" dt="2025-09-24T18:11:03.112" v="0"/>
            <ac:spMkLst>
              <pc:docMk/>
              <pc:sldMasterMk cId="3793594815" sldId="2147483702"/>
              <pc:sldLayoutMk cId="1979150360" sldId="2147483724"/>
              <ac:spMk id="8" creationId="{8F131B87-375C-15CD-9BA0-BA8795BA9591}"/>
            </ac:spMkLst>
          </pc:spChg>
          <pc:picChg chg="add">
            <ac:chgData name="Kristyna Ferris" userId="86aeac9f-971e-413b-9f78-ace434bd0a60" providerId="ADAL" clId="{BB1FBCEE-720A-4BC8-B896-5F1AD7000908}" dt="2025-09-24T18:11:03.112" v="0"/>
            <ac:picMkLst>
              <pc:docMk/>
              <pc:sldMasterMk cId="3793594815" sldId="2147483702"/>
              <pc:sldLayoutMk cId="1979150360" sldId="2147483724"/>
              <ac:picMk id="6" creationId="{DC2E77E3-C893-FC4F-C7E7-AECC757E9470}"/>
            </ac:picMkLst>
          </pc:picChg>
          <pc:picChg chg="add">
            <ac:chgData name="Kristyna Ferris" userId="86aeac9f-971e-413b-9f78-ace434bd0a60" providerId="ADAL" clId="{BB1FBCEE-720A-4BC8-B896-5F1AD7000908}" dt="2025-09-24T18:11:03.112" v="0"/>
            <ac:picMkLst>
              <pc:docMk/>
              <pc:sldMasterMk cId="3793594815" sldId="2147483702"/>
              <pc:sldLayoutMk cId="1979150360" sldId="2147483724"/>
              <ac:picMk id="7" creationId="{37DC49F1-6367-FEAE-1411-7D26A5CC7BB5}"/>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624698164" sldId="2147483725"/>
          </pc:sldLayoutMkLst>
          <pc:picChg chg="add">
            <ac:chgData name="Kristyna Ferris" userId="86aeac9f-971e-413b-9f78-ace434bd0a60" providerId="ADAL" clId="{BB1FBCEE-720A-4BC8-B896-5F1AD7000908}" dt="2025-09-24T18:11:03.112" v="0"/>
            <ac:picMkLst>
              <pc:docMk/>
              <pc:sldMasterMk cId="3793594815" sldId="2147483702"/>
              <pc:sldLayoutMk cId="624698164" sldId="2147483725"/>
              <ac:picMk id="2" creationId="{8A0A7825-7747-AD0C-3E66-419C01066D6C}"/>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1496112063" sldId="2147483726"/>
          </pc:sldLayoutMkLst>
          <pc:picChg chg="add">
            <ac:chgData name="Kristyna Ferris" userId="86aeac9f-971e-413b-9f78-ace434bd0a60" providerId="ADAL" clId="{BB1FBCEE-720A-4BC8-B896-5F1AD7000908}" dt="2025-09-24T18:11:03.112" v="0"/>
            <ac:picMkLst>
              <pc:docMk/>
              <pc:sldMasterMk cId="3793594815" sldId="2147483702"/>
              <pc:sldLayoutMk cId="1496112063" sldId="2147483726"/>
              <ac:picMk id="2" creationId="{58077669-998F-D6CC-5057-5D6DBA2AED72}"/>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828274423" sldId="2147483727"/>
          </pc:sldLayoutMkLst>
          <pc:picChg chg="add">
            <ac:chgData name="Kristyna Ferris" userId="86aeac9f-971e-413b-9f78-ace434bd0a60" providerId="ADAL" clId="{BB1FBCEE-720A-4BC8-B896-5F1AD7000908}" dt="2025-09-24T18:11:03.112" v="0"/>
            <ac:picMkLst>
              <pc:docMk/>
              <pc:sldMasterMk cId="3793594815" sldId="2147483702"/>
              <pc:sldLayoutMk cId="828274423" sldId="2147483727"/>
              <ac:picMk id="2" creationId="{74652D5D-E3B3-D2D7-BE52-7CF1B871ADF1}"/>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2365377659" sldId="2147483728"/>
          </pc:sldLayoutMkLst>
          <pc:spChg chg="add">
            <ac:chgData name="Kristyna Ferris" userId="86aeac9f-971e-413b-9f78-ace434bd0a60" providerId="ADAL" clId="{BB1FBCEE-720A-4BC8-B896-5F1AD7000908}" dt="2025-09-24T18:11:03.112" v="0"/>
            <ac:spMkLst>
              <pc:docMk/>
              <pc:sldMasterMk cId="3793594815" sldId="2147483702"/>
              <pc:sldLayoutMk cId="2365377659" sldId="2147483728"/>
              <ac:spMk id="15" creationId="{4CB7ED4A-57DB-B3B1-68E0-292390A482F5}"/>
            </ac:spMkLst>
          </pc:spChg>
          <pc:picChg chg="add">
            <ac:chgData name="Kristyna Ferris" userId="86aeac9f-971e-413b-9f78-ace434bd0a60" providerId="ADAL" clId="{BB1FBCEE-720A-4BC8-B896-5F1AD7000908}" dt="2025-09-24T18:11:03.112" v="0"/>
            <ac:picMkLst>
              <pc:docMk/>
              <pc:sldMasterMk cId="3793594815" sldId="2147483702"/>
              <pc:sldLayoutMk cId="2365377659" sldId="2147483728"/>
              <ac:picMk id="14" creationId="{499D004E-BC31-BFB8-E327-FE1C31E8698D}"/>
            </ac:picMkLst>
          </pc:picChg>
          <pc:cxnChg chg="add">
            <ac:chgData name="Kristyna Ferris" userId="86aeac9f-971e-413b-9f78-ace434bd0a60" providerId="ADAL" clId="{BB1FBCEE-720A-4BC8-B896-5F1AD7000908}" dt="2025-09-24T18:11:03.112" v="0"/>
            <ac:cxnSpMkLst>
              <pc:docMk/>
              <pc:sldMasterMk cId="3793594815" sldId="2147483702"/>
              <pc:sldLayoutMk cId="2365377659" sldId="2147483728"/>
              <ac:cxnSpMk id="3" creationId="{4C21BDDB-2571-5B3D-3AC9-78AC4AC53507}"/>
            </ac:cxnSpMkLst>
          </pc:cxnChg>
          <pc:cxnChg chg="add">
            <ac:chgData name="Kristyna Ferris" userId="86aeac9f-971e-413b-9f78-ace434bd0a60" providerId="ADAL" clId="{BB1FBCEE-720A-4BC8-B896-5F1AD7000908}" dt="2025-09-24T18:11:03.112" v="0"/>
            <ac:cxnSpMkLst>
              <pc:docMk/>
              <pc:sldMasterMk cId="3793594815" sldId="2147483702"/>
              <pc:sldLayoutMk cId="2365377659" sldId="2147483728"/>
              <ac:cxnSpMk id="4" creationId="{D7A2B67A-8347-1719-D10E-995E23A0C9B3}"/>
            </ac:cxnSpMkLst>
          </pc:cxnChg>
          <pc:cxnChg chg="add">
            <ac:chgData name="Kristyna Ferris" userId="86aeac9f-971e-413b-9f78-ace434bd0a60" providerId="ADAL" clId="{BB1FBCEE-720A-4BC8-B896-5F1AD7000908}" dt="2025-09-24T18:11:03.112" v="0"/>
            <ac:cxnSpMkLst>
              <pc:docMk/>
              <pc:sldMasterMk cId="3793594815" sldId="2147483702"/>
              <pc:sldLayoutMk cId="2365377659" sldId="2147483728"/>
              <ac:cxnSpMk id="6" creationId="{E19BDB04-8D47-06E9-E74F-12F616AC569A}"/>
            </ac:cxnSpMkLst>
          </pc:cxnChg>
          <pc:cxnChg chg="add">
            <ac:chgData name="Kristyna Ferris" userId="86aeac9f-971e-413b-9f78-ace434bd0a60" providerId="ADAL" clId="{BB1FBCEE-720A-4BC8-B896-5F1AD7000908}" dt="2025-09-24T18:11:03.112" v="0"/>
            <ac:cxnSpMkLst>
              <pc:docMk/>
              <pc:sldMasterMk cId="3793594815" sldId="2147483702"/>
              <pc:sldLayoutMk cId="2365377659" sldId="2147483728"/>
              <ac:cxnSpMk id="10" creationId="{2DC3C1DE-4859-BC43-A5EF-47A8CED08F2B}"/>
            </ac:cxnSpMkLst>
          </pc:cxnChg>
          <pc:cxnChg chg="add">
            <ac:chgData name="Kristyna Ferris" userId="86aeac9f-971e-413b-9f78-ace434bd0a60" providerId="ADAL" clId="{BB1FBCEE-720A-4BC8-B896-5F1AD7000908}" dt="2025-09-24T18:11:03.112" v="0"/>
            <ac:cxnSpMkLst>
              <pc:docMk/>
              <pc:sldMasterMk cId="3793594815" sldId="2147483702"/>
              <pc:sldLayoutMk cId="2365377659" sldId="2147483728"/>
              <ac:cxnSpMk id="12" creationId="{A5847C48-39F4-40E5-C758-E0B75F6CA88C}"/>
            </ac:cxnSpMkLst>
          </pc:cxnChg>
          <pc:cxnChg chg="add">
            <ac:chgData name="Kristyna Ferris" userId="86aeac9f-971e-413b-9f78-ace434bd0a60" providerId="ADAL" clId="{BB1FBCEE-720A-4BC8-B896-5F1AD7000908}" dt="2025-09-24T18:11:03.112" v="0"/>
            <ac:cxnSpMkLst>
              <pc:docMk/>
              <pc:sldMasterMk cId="3793594815" sldId="2147483702"/>
              <pc:sldLayoutMk cId="2365377659" sldId="2147483728"/>
              <ac:cxnSpMk id="13" creationId="{DA27EAF5-A175-B85C-23C7-632719BB3BAD}"/>
            </ac:cxnSpMkLst>
          </pc:cxn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1134202642" sldId="2147483729"/>
          </pc:sldLayoutMkLst>
          <pc:spChg chg="add">
            <ac:chgData name="Kristyna Ferris" userId="86aeac9f-971e-413b-9f78-ace434bd0a60" providerId="ADAL" clId="{BB1FBCEE-720A-4BC8-B896-5F1AD7000908}" dt="2025-09-24T18:11:03.112" v="0"/>
            <ac:spMkLst>
              <pc:docMk/>
              <pc:sldMasterMk cId="3793594815" sldId="2147483702"/>
              <pc:sldLayoutMk cId="1134202642" sldId="2147483729"/>
              <ac:spMk id="4" creationId="{8041199F-75D7-E6BE-F524-470E15EFDA7A}"/>
            </ac:spMkLst>
          </pc:spChg>
          <pc:picChg chg="add">
            <ac:chgData name="Kristyna Ferris" userId="86aeac9f-971e-413b-9f78-ace434bd0a60" providerId="ADAL" clId="{BB1FBCEE-720A-4BC8-B896-5F1AD7000908}" dt="2025-09-24T18:11:03.112" v="0"/>
            <ac:picMkLst>
              <pc:docMk/>
              <pc:sldMasterMk cId="3793594815" sldId="2147483702"/>
              <pc:sldLayoutMk cId="1134202642" sldId="2147483729"/>
              <ac:picMk id="3" creationId="{769B57E6-774C-21AE-4C26-2382CAFB1483}"/>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1763220224" sldId="2147483730"/>
          </pc:sldLayoutMkLst>
          <pc:spChg chg="add">
            <ac:chgData name="Kristyna Ferris" userId="86aeac9f-971e-413b-9f78-ace434bd0a60" providerId="ADAL" clId="{BB1FBCEE-720A-4BC8-B896-5F1AD7000908}" dt="2025-09-24T18:11:03.112" v="0"/>
            <ac:spMkLst>
              <pc:docMk/>
              <pc:sldMasterMk cId="3793594815" sldId="2147483702"/>
              <pc:sldLayoutMk cId="1763220224" sldId="2147483730"/>
              <ac:spMk id="24" creationId="{173FCC2E-92ED-AA75-ACB5-E2EE8F6A6006}"/>
            </ac:spMkLst>
          </pc:spChg>
          <pc:picChg chg="add">
            <ac:chgData name="Kristyna Ferris" userId="86aeac9f-971e-413b-9f78-ace434bd0a60" providerId="ADAL" clId="{BB1FBCEE-720A-4BC8-B896-5F1AD7000908}" dt="2025-09-24T18:11:03.112" v="0"/>
            <ac:picMkLst>
              <pc:docMk/>
              <pc:sldMasterMk cId="3793594815" sldId="2147483702"/>
              <pc:sldLayoutMk cId="1763220224" sldId="2147483730"/>
              <ac:picMk id="23" creationId="{BADC82CD-A379-5F28-EF3C-E6970EF10986}"/>
            </ac:picMkLst>
          </pc:picChg>
          <pc:cxnChg chg="add">
            <ac:chgData name="Kristyna Ferris" userId="86aeac9f-971e-413b-9f78-ace434bd0a60" providerId="ADAL" clId="{BB1FBCEE-720A-4BC8-B896-5F1AD7000908}" dt="2025-09-24T18:11:03.112" v="0"/>
            <ac:cxnSpMkLst>
              <pc:docMk/>
              <pc:sldMasterMk cId="3793594815" sldId="2147483702"/>
              <pc:sldLayoutMk cId="1763220224" sldId="2147483730"/>
              <ac:cxnSpMk id="5" creationId="{FB7C0B57-8F8D-2992-849C-1DB0793193CE}"/>
            </ac:cxnSpMkLst>
          </pc:cxnChg>
          <pc:cxnChg chg="add">
            <ac:chgData name="Kristyna Ferris" userId="86aeac9f-971e-413b-9f78-ace434bd0a60" providerId="ADAL" clId="{BB1FBCEE-720A-4BC8-B896-5F1AD7000908}" dt="2025-09-24T18:11:03.112" v="0"/>
            <ac:cxnSpMkLst>
              <pc:docMk/>
              <pc:sldMasterMk cId="3793594815" sldId="2147483702"/>
              <pc:sldLayoutMk cId="1763220224" sldId="2147483730"/>
              <ac:cxnSpMk id="7" creationId="{B2A97980-077E-F4BC-E0F2-FDCEBF8872C7}"/>
            </ac:cxnSpMkLst>
          </pc:cxnChg>
          <pc:cxnChg chg="add">
            <ac:chgData name="Kristyna Ferris" userId="86aeac9f-971e-413b-9f78-ace434bd0a60" providerId="ADAL" clId="{BB1FBCEE-720A-4BC8-B896-5F1AD7000908}" dt="2025-09-24T18:11:03.112" v="0"/>
            <ac:cxnSpMkLst>
              <pc:docMk/>
              <pc:sldMasterMk cId="3793594815" sldId="2147483702"/>
              <pc:sldLayoutMk cId="1763220224" sldId="2147483730"/>
              <ac:cxnSpMk id="8" creationId="{A800E5FA-727A-1FE9-49EA-6ACDCDDC22F0}"/>
            </ac:cxnSpMkLst>
          </pc:cxnChg>
          <pc:cxnChg chg="add">
            <ac:chgData name="Kristyna Ferris" userId="86aeac9f-971e-413b-9f78-ace434bd0a60" providerId="ADAL" clId="{BB1FBCEE-720A-4BC8-B896-5F1AD7000908}" dt="2025-09-24T18:11:03.112" v="0"/>
            <ac:cxnSpMkLst>
              <pc:docMk/>
              <pc:sldMasterMk cId="3793594815" sldId="2147483702"/>
              <pc:sldLayoutMk cId="1763220224" sldId="2147483730"/>
              <ac:cxnSpMk id="9" creationId="{A8E9ABCE-C273-F640-D86E-7D98BF018B32}"/>
            </ac:cxnSpMkLst>
          </pc:cxnChg>
          <pc:cxnChg chg="add">
            <ac:chgData name="Kristyna Ferris" userId="86aeac9f-971e-413b-9f78-ace434bd0a60" providerId="ADAL" clId="{BB1FBCEE-720A-4BC8-B896-5F1AD7000908}" dt="2025-09-24T18:11:03.112" v="0"/>
            <ac:cxnSpMkLst>
              <pc:docMk/>
              <pc:sldMasterMk cId="3793594815" sldId="2147483702"/>
              <pc:sldLayoutMk cId="1763220224" sldId="2147483730"/>
              <ac:cxnSpMk id="20" creationId="{C508089F-8993-8206-C8F3-49BB857A5DA0}"/>
            </ac:cxnSpMkLst>
          </pc:cxnChg>
          <pc:cxnChg chg="add">
            <ac:chgData name="Kristyna Ferris" userId="86aeac9f-971e-413b-9f78-ace434bd0a60" providerId="ADAL" clId="{BB1FBCEE-720A-4BC8-B896-5F1AD7000908}" dt="2025-09-24T18:11:03.112" v="0"/>
            <ac:cxnSpMkLst>
              <pc:docMk/>
              <pc:sldMasterMk cId="3793594815" sldId="2147483702"/>
              <pc:sldLayoutMk cId="1763220224" sldId="2147483730"/>
              <ac:cxnSpMk id="21" creationId="{3D3B2490-C41F-ED5D-DBE0-DB6D4A8405A5}"/>
            </ac:cxnSpMkLst>
          </pc:cxn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4229092293" sldId="2147483731"/>
          </pc:sldLayoutMkLst>
          <pc:spChg chg="add">
            <ac:chgData name="Kristyna Ferris" userId="86aeac9f-971e-413b-9f78-ace434bd0a60" providerId="ADAL" clId="{BB1FBCEE-720A-4BC8-B896-5F1AD7000908}" dt="2025-09-24T18:11:03.112" v="0"/>
            <ac:spMkLst>
              <pc:docMk/>
              <pc:sldMasterMk cId="3793594815" sldId="2147483702"/>
              <pc:sldLayoutMk cId="4229092293" sldId="2147483731"/>
              <ac:spMk id="7" creationId="{476472D8-055F-DF69-E5C0-962936763D0B}"/>
            </ac:spMkLst>
          </pc:spChg>
          <pc:picChg chg="add">
            <ac:chgData name="Kristyna Ferris" userId="86aeac9f-971e-413b-9f78-ace434bd0a60" providerId="ADAL" clId="{BB1FBCEE-720A-4BC8-B896-5F1AD7000908}" dt="2025-09-24T18:11:03.112" v="0"/>
            <ac:picMkLst>
              <pc:docMk/>
              <pc:sldMasterMk cId="3793594815" sldId="2147483702"/>
              <pc:sldLayoutMk cId="4229092293" sldId="2147483731"/>
              <ac:picMk id="6" creationId="{C8A223CC-7047-D812-40BD-BF4399F8D572}"/>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3847460488" sldId="2147483732"/>
          </pc:sldLayoutMkLst>
          <pc:spChg chg="add">
            <ac:chgData name="Kristyna Ferris" userId="86aeac9f-971e-413b-9f78-ace434bd0a60" providerId="ADAL" clId="{BB1FBCEE-720A-4BC8-B896-5F1AD7000908}" dt="2025-09-24T18:11:03.112" v="0"/>
            <ac:spMkLst>
              <pc:docMk/>
              <pc:sldMasterMk cId="3793594815" sldId="2147483702"/>
              <pc:sldLayoutMk cId="3847460488" sldId="2147483732"/>
              <ac:spMk id="7" creationId="{C421C3BE-1B49-B72B-9851-97689F89ACE1}"/>
            </ac:spMkLst>
          </pc:spChg>
          <pc:picChg chg="add">
            <ac:chgData name="Kristyna Ferris" userId="86aeac9f-971e-413b-9f78-ace434bd0a60" providerId="ADAL" clId="{BB1FBCEE-720A-4BC8-B896-5F1AD7000908}" dt="2025-09-24T18:11:03.112" v="0"/>
            <ac:picMkLst>
              <pc:docMk/>
              <pc:sldMasterMk cId="3793594815" sldId="2147483702"/>
              <pc:sldLayoutMk cId="3847460488" sldId="2147483732"/>
              <ac:picMk id="6" creationId="{14ABCF8F-A1EE-400E-951C-E1BD0E137332}"/>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6894309" sldId="2147483733"/>
          </pc:sldLayoutMkLst>
          <pc:spChg chg="add">
            <ac:chgData name="Kristyna Ferris" userId="86aeac9f-971e-413b-9f78-ace434bd0a60" providerId="ADAL" clId="{BB1FBCEE-720A-4BC8-B896-5F1AD7000908}" dt="2025-09-24T18:11:03.112" v="0"/>
            <ac:spMkLst>
              <pc:docMk/>
              <pc:sldMasterMk cId="3793594815" sldId="2147483702"/>
              <pc:sldLayoutMk cId="6894309" sldId="2147483733"/>
              <ac:spMk id="5" creationId="{6AD33249-039D-AC22-0A89-43D02D29E3A4}"/>
            </ac:spMkLst>
          </pc:spChg>
          <pc:spChg chg="add">
            <ac:chgData name="Kristyna Ferris" userId="86aeac9f-971e-413b-9f78-ace434bd0a60" providerId="ADAL" clId="{BB1FBCEE-720A-4BC8-B896-5F1AD7000908}" dt="2025-09-24T18:11:03.112" v="0"/>
            <ac:spMkLst>
              <pc:docMk/>
              <pc:sldMasterMk cId="3793594815" sldId="2147483702"/>
              <pc:sldLayoutMk cId="6894309" sldId="2147483733"/>
              <ac:spMk id="11" creationId="{4505B6E0-AB40-E960-9235-BF4153697875}"/>
            </ac:spMkLst>
          </pc:spChg>
          <pc:spChg chg="add">
            <ac:chgData name="Kristyna Ferris" userId="86aeac9f-971e-413b-9f78-ace434bd0a60" providerId="ADAL" clId="{BB1FBCEE-720A-4BC8-B896-5F1AD7000908}" dt="2025-09-24T18:11:03.112" v="0"/>
            <ac:spMkLst>
              <pc:docMk/>
              <pc:sldMasterMk cId="3793594815" sldId="2147483702"/>
              <pc:sldLayoutMk cId="6894309" sldId="2147483733"/>
              <ac:spMk id="22" creationId="{863B9B4D-A870-0BEB-A0B3-52CC747D2FDD}"/>
            </ac:spMkLst>
          </pc:spChg>
          <pc:spChg chg="add">
            <ac:chgData name="Kristyna Ferris" userId="86aeac9f-971e-413b-9f78-ace434bd0a60" providerId="ADAL" clId="{BB1FBCEE-720A-4BC8-B896-5F1AD7000908}" dt="2025-09-24T18:11:03.112" v="0"/>
            <ac:spMkLst>
              <pc:docMk/>
              <pc:sldMasterMk cId="3793594815" sldId="2147483702"/>
              <pc:sldLayoutMk cId="6894309" sldId="2147483733"/>
              <ac:spMk id="24" creationId="{627E9E3A-AF92-3E1D-0EF9-6F03DFFDB6E7}"/>
            </ac:spMkLst>
          </pc:spChg>
          <pc:picChg chg="add">
            <ac:chgData name="Kristyna Ferris" userId="86aeac9f-971e-413b-9f78-ace434bd0a60" providerId="ADAL" clId="{BB1FBCEE-720A-4BC8-B896-5F1AD7000908}" dt="2025-09-24T18:11:03.112" v="0"/>
            <ac:picMkLst>
              <pc:docMk/>
              <pc:sldMasterMk cId="3793594815" sldId="2147483702"/>
              <pc:sldLayoutMk cId="6894309" sldId="2147483733"/>
              <ac:picMk id="25" creationId="{6CAB9828-DAF4-35BF-A049-7E2B47C35AD0}"/>
            </ac:picMkLst>
          </pc:picChg>
          <pc:cxnChg chg="add">
            <ac:chgData name="Kristyna Ferris" userId="86aeac9f-971e-413b-9f78-ace434bd0a60" providerId="ADAL" clId="{BB1FBCEE-720A-4BC8-B896-5F1AD7000908}" dt="2025-09-24T18:11:03.112" v="0"/>
            <ac:cxnSpMkLst>
              <pc:docMk/>
              <pc:sldMasterMk cId="3793594815" sldId="2147483702"/>
              <pc:sldLayoutMk cId="6894309" sldId="2147483733"/>
              <ac:cxnSpMk id="26" creationId="{5447B09A-CA54-8CDA-1DBF-9DA93238FCA8}"/>
            </ac:cxnSpMkLst>
          </pc:cxnChg>
          <pc:cxnChg chg="add">
            <ac:chgData name="Kristyna Ferris" userId="86aeac9f-971e-413b-9f78-ace434bd0a60" providerId="ADAL" clId="{BB1FBCEE-720A-4BC8-B896-5F1AD7000908}" dt="2025-09-24T18:11:03.112" v="0"/>
            <ac:cxnSpMkLst>
              <pc:docMk/>
              <pc:sldMasterMk cId="3793594815" sldId="2147483702"/>
              <pc:sldLayoutMk cId="6894309" sldId="2147483733"/>
              <ac:cxnSpMk id="27" creationId="{B053FD5D-5ED9-4C17-B5E0-8DF22D53133D}"/>
            </ac:cxnSpMkLst>
          </pc:cxnChg>
          <pc:cxnChg chg="add">
            <ac:chgData name="Kristyna Ferris" userId="86aeac9f-971e-413b-9f78-ace434bd0a60" providerId="ADAL" clId="{BB1FBCEE-720A-4BC8-B896-5F1AD7000908}" dt="2025-09-24T18:11:03.112" v="0"/>
            <ac:cxnSpMkLst>
              <pc:docMk/>
              <pc:sldMasterMk cId="3793594815" sldId="2147483702"/>
              <pc:sldLayoutMk cId="6894309" sldId="2147483733"/>
              <ac:cxnSpMk id="28" creationId="{2F157BEB-6C1B-00C0-9212-E2288AC94A75}"/>
            </ac:cxnSpMkLst>
          </pc:cxn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1224612159" sldId="2147483734"/>
          </pc:sldLayoutMkLst>
          <pc:picChg chg="add">
            <ac:chgData name="Kristyna Ferris" userId="86aeac9f-971e-413b-9f78-ace434bd0a60" providerId="ADAL" clId="{BB1FBCEE-720A-4BC8-B896-5F1AD7000908}" dt="2025-09-24T18:11:03.112" v="0"/>
            <ac:picMkLst>
              <pc:docMk/>
              <pc:sldMasterMk cId="3793594815" sldId="2147483702"/>
              <pc:sldLayoutMk cId="1224612159" sldId="2147483734"/>
              <ac:picMk id="2" creationId="{2B4B549E-17E7-C87E-42CF-8E0A5CD82392}"/>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3309356177" sldId="2147483735"/>
          </pc:sldLayoutMkLst>
          <pc:spChg chg="add">
            <ac:chgData name="Kristyna Ferris" userId="86aeac9f-971e-413b-9f78-ace434bd0a60" providerId="ADAL" clId="{BB1FBCEE-720A-4BC8-B896-5F1AD7000908}" dt="2025-09-24T18:11:03.112" v="0"/>
            <ac:spMkLst>
              <pc:docMk/>
              <pc:sldMasterMk cId="3793594815" sldId="2147483702"/>
              <pc:sldLayoutMk cId="3309356177" sldId="2147483735"/>
              <ac:spMk id="6" creationId="{7686B18A-906E-A9D8-8071-EF6A4D884E72}"/>
            </ac:spMkLst>
          </pc:spChg>
          <pc:picChg chg="add">
            <ac:chgData name="Kristyna Ferris" userId="86aeac9f-971e-413b-9f78-ace434bd0a60" providerId="ADAL" clId="{BB1FBCEE-720A-4BC8-B896-5F1AD7000908}" dt="2025-09-24T18:11:03.112" v="0"/>
            <ac:picMkLst>
              <pc:docMk/>
              <pc:sldMasterMk cId="3793594815" sldId="2147483702"/>
              <pc:sldLayoutMk cId="3309356177" sldId="2147483735"/>
              <ac:picMk id="3" creationId="{63175FA3-A4F3-A079-AD28-E72F8A221A8F}"/>
            </ac:picMkLst>
          </pc:picChg>
          <pc:picChg chg="add">
            <ac:chgData name="Kristyna Ferris" userId="86aeac9f-971e-413b-9f78-ace434bd0a60" providerId="ADAL" clId="{BB1FBCEE-720A-4BC8-B896-5F1AD7000908}" dt="2025-09-24T18:11:03.112" v="0"/>
            <ac:picMkLst>
              <pc:docMk/>
              <pc:sldMasterMk cId="3793594815" sldId="2147483702"/>
              <pc:sldLayoutMk cId="3309356177" sldId="2147483735"/>
              <ac:picMk id="4" creationId="{E2071067-DDE6-73AB-ABAC-A2E2FDA92421}"/>
            </ac:picMkLst>
          </pc:picChg>
        </pc:sldLayoutChg>
        <pc:sldLayoutChg chg="addSp modTransition">
          <pc:chgData name="Kristyna Ferris" userId="86aeac9f-971e-413b-9f78-ace434bd0a60" providerId="ADAL" clId="{BB1FBCEE-720A-4BC8-B896-5F1AD7000908}" dt="2025-09-24T18:11:03.112" v="0"/>
          <pc:sldLayoutMkLst>
            <pc:docMk/>
            <pc:sldMasterMk cId="3793594815" sldId="2147483702"/>
            <pc:sldLayoutMk cId="3327240874" sldId="2147483736"/>
          </pc:sldLayoutMkLst>
          <pc:spChg chg="add">
            <ac:chgData name="Kristyna Ferris" userId="86aeac9f-971e-413b-9f78-ace434bd0a60" providerId="ADAL" clId="{BB1FBCEE-720A-4BC8-B896-5F1AD7000908}" dt="2025-09-24T18:11:03.112" v="0"/>
            <ac:spMkLst>
              <pc:docMk/>
              <pc:sldMasterMk cId="3793594815" sldId="2147483702"/>
              <pc:sldLayoutMk cId="3327240874" sldId="2147483736"/>
              <ac:spMk id="3" creationId="{5110545B-3E1D-7211-7FB9-B3D951F4B79B}"/>
            </ac:spMkLst>
          </pc:spChg>
          <pc:picChg chg="add">
            <ac:chgData name="Kristyna Ferris" userId="86aeac9f-971e-413b-9f78-ace434bd0a60" providerId="ADAL" clId="{BB1FBCEE-720A-4BC8-B896-5F1AD7000908}" dt="2025-09-24T18:11:03.112" v="0"/>
            <ac:picMkLst>
              <pc:docMk/>
              <pc:sldMasterMk cId="3793594815" sldId="2147483702"/>
              <pc:sldLayoutMk cId="3327240874" sldId="2147483736"/>
              <ac:picMk id="2" creationId="{15E845C4-9D9F-90AC-12ED-C1B33483F822}"/>
            </ac:picMkLst>
          </pc:picChg>
        </pc:sldLayoutChg>
      </pc:sldMasterChg>
    </pc:docChg>
  </pc:docChgLst>
  <pc:docChgLst>
    <pc:chgData name="Kristyna Ferris" userId="S::kferris@p3adaptive.com::94226f18-af35-4770-afa7-870236380a31" providerId="AD" clId="Web-{5688629D-2EB7-1280-E2BD-7BD27544B2BF}"/>
    <pc:docChg chg="modSld">
      <pc:chgData name="Kristyna Ferris" userId="S::kferris@p3adaptive.com::94226f18-af35-4770-afa7-870236380a31" providerId="AD" clId="Web-{5688629D-2EB7-1280-E2BD-7BD27544B2BF}" dt="2025-03-13T18:37:05.835" v="13" actId="20577"/>
      <pc:docMkLst>
        <pc:docMk/>
      </pc:docMkLst>
      <pc:sldChg chg="modSp">
        <pc:chgData name="Kristyna Ferris" userId="S::kferris@p3adaptive.com::94226f18-af35-4770-afa7-870236380a31" providerId="AD" clId="Web-{5688629D-2EB7-1280-E2BD-7BD27544B2BF}" dt="2025-03-13T18:37:05.835" v="13" actId="20577"/>
        <pc:sldMkLst>
          <pc:docMk/>
          <pc:sldMk cId="1529640401" sldId="256"/>
        </pc:sldMkLst>
      </pc:sldChg>
    </pc:docChg>
  </pc:docChgLst>
  <pc:docChgLst>
    <pc:chgData name="Kristyna Ferris" userId="94226f18-af35-4770-afa7-870236380a31" providerId="ADAL" clId="{F1C8709B-6B0C-4395-BE75-8C79B56506C5}"/>
    <pc:docChg chg="undo custSel addSld delSld modSld sldOrd modMainMaster addSection delSection modSection">
      <pc:chgData name="Kristyna Ferris" userId="94226f18-af35-4770-afa7-870236380a31" providerId="ADAL" clId="{F1C8709B-6B0C-4395-BE75-8C79B56506C5}" dt="2025-02-26T20:31:26.016" v="19007" actId="20577"/>
      <pc:docMkLst>
        <pc:docMk/>
      </pc:docMkLst>
      <pc:sldChg chg="modSp mod modTransition">
        <pc:chgData name="Kristyna Ferris" userId="94226f18-af35-4770-afa7-870236380a31" providerId="ADAL" clId="{F1C8709B-6B0C-4395-BE75-8C79B56506C5}" dt="2025-02-26T17:02:02.350" v="17921"/>
        <pc:sldMkLst>
          <pc:docMk/>
          <pc:sldMk cId="1529640401" sldId="256"/>
        </pc:sldMkLst>
      </pc:sldChg>
      <pc:sldChg chg="del">
        <pc:chgData name="Kristyna Ferris" userId="94226f18-af35-4770-afa7-870236380a31" providerId="ADAL" clId="{F1C8709B-6B0C-4395-BE75-8C79B56506C5}" dt="2025-02-24T20:55:51.800" v="164" actId="2696"/>
        <pc:sldMkLst>
          <pc:docMk/>
          <pc:sldMk cId="3595471262" sldId="258"/>
        </pc:sldMkLst>
      </pc:sldChg>
      <pc:sldChg chg="del">
        <pc:chgData name="Kristyna Ferris" userId="94226f18-af35-4770-afa7-870236380a31" providerId="ADAL" clId="{F1C8709B-6B0C-4395-BE75-8C79B56506C5}" dt="2025-02-25T18:13:28.694" v="574" actId="47"/>
        <pc:sldMkLst>
          <pc:docMk/>
          <pc:sldMk cId="1615844173" sldId="259"/>
        </pc:sldMkLst>
      </pc:sldChg>
      <pc:sldChg chg="del">
        <pc:chgData name="Kristyna Ferris" userId="94226f18-af35-4770-afa7-870236380a31" providerId="ADAL" clId="{F1C8709B-6B0C-4395-BE75-8C79B56506C5}" dt="2025-02-25T18:13:28.694" v="574" actId="47"/>
        <pc:sldMkLst>
          <pc:docMk/>
          <pc:sldMk cId="3179178249" sldId="260"/>
        </pc:sldMkLst>
      </pc:sldChg>
      <pc:sldChg chg="del">
        <pc:chgData name="Kristyna Ferris" userId="94226f18-af35-4770-afa7-870236380a31" providerId="ADAL" clId="{F1C8709B-6B0C-4395-BE75-8C79B56506C5}" dt="2025-02-25T18:13:28.694" v="574" actId="47"/>
        <pc:sldMkLst>
          <pc:docMk/>
          <pc:sldMk cId="3013499791" sldId="266"/>
        </pc:sldMkLst>
      </pc:sldChg>
      <pc:sldChg chg="del">
        <pc:chgData name="Kristyna Ferris" userId="94226f18-af35-4770-afa7-870236380a31" providerId="ADAL" clId="{F1C8709B-6B0C-4395-BE75-8C79B56506C5}" dt="2025-02-25T18:13:28.694" v="574" actId="47"/>
        <pc:sldMkLst>
          <pc:docMk/>
          <pc:sldMk cId="3161054127" sldId="268"/>
        </pc:sldMkLst>
      </pc:sldChg>
      <pc:sldChg chg="del">
        <pc:chgData name="Kristyna Ferris" userId="94226f18-af35-4770-afa7-870236380a31" providerId="ADAL" clId="{F1C8709B-6B0C-4395-BE75-8C79B56506C5}" dt="2025-02-25T18:13:28.694" v="574" actId="47"/>
        <pc:sldMkLst>
          <pc:docMk/>
          <pc:sldMk cId="3546364099" sldId="275"/>
        </pc:sldMkLst>
      </pc:sldChg>
      <pc:sldChg chg="del">
        <pc:chgData name="Kristyna Ferris" userId="94226f18-af35-4770-afa7-870236380a31" providerId="ADAL" clId="{F1C8709B-6B0C-4395-BE75-8C79B56506C5}" dt="2025-02-25T18:13:28.694" v="574" actId="47"/>
        <pc:sldMkLst>
          <pc:docMk/>
          <pc:sldMk cId="4227044204" sldId="276"/>
        </pc:sldMkLst>
      </pc:sldChg>
      <pc:sldChg chg="del">
        <pc:chgData name="Kristyna Ferris" userId="94226f18-af35-4770-afa7-870236380a31" providerId="ADAL" clId="{F1C8709B-6B0C-4395-BE75-8C79B56506C5}" dt="2025-02-25T18:13:28.694" v="574" actId="47"/>
        <pc:sldMkLst>
          <pc:docMk/>
          <pc:sldMk cId="720768248" sldId="277"/>
        </pc:sldMkLst>
      </pc:sldChg>
      <pc:sldChg chg="del">
        <pc:chgData name="Kristyna Ferris" userId="94226f18-af35-4770-afa7-870236380a31" providerId="ADAL" clId="{F1C8709B-6B0C-4395-BE75-8C79B56506C5}" dt="2025-02-25T18:13:28.694" v="574" actId="47"/>
        <pc:sldMkLst>
          <pc:docMk/>
          <pc:sldMk cId="2321126637" sldId="278"/>
        </pc:sldMkLst>
      </pc:sldChg>
      <pc:sldChg chg="del">
        <pc:chgData name="Kristyna Ferris" userId="94226f18-af35-4770-afa7-870236380a31" providerId="ADAL" clId="{F1C8709B-6B0C-4395-BE75-8C79B56506C5}" dt="2025-02-25T18:13:28.694" v="574" actId="47"/>
        <pc:sldMkLst>
          <pc:docMk/>
          <pc:sldMk cId="3971901751" sldId="279"/>
        </pc:sldMkLst>
      </pc:sldChg>
      <pc:sldChg chg="del">
        <pc:chgData name="Kristyna Ferris" userId="94226f18-af35-4770-afa7-870236380a31" providerId="ADAL" clId="{F1C8709B-6B0C-4395-BE75-8C79B56506C5}" dt="2025-02-25T18:13:28.694" v="574" actId="47"/>
        <pc:sldMkLst>
          <pc:docMk/>
          <pc:sldMk cId="2197684951" sldId="280"/>
        </pc:sldMkLst>
      </pc:sldChg>
      <pc:sldChg chg="del">
        <pc:chgData name="Kristyna Ferris" userId="94226f18-af35-4770-afa7-870236380a31" providerId="ADAL" clId="{F1C8709B-6B0C-4395-BE75-8C79B56506C5}" dt="2025-02-25T18:13:28.694" v="574" actId="47"/>
        <pc:sldMkLst>
          <pc:docMk/>
          <pc:sldMk cId="2696293093" sldId="282"/>
        </pc:sldMkLst>
      </pc:sldChg>
      <pc:sldChg chg="del">
        <pc:chgData name="Kristyna Ferris" userId="94226f18-af35-4770-afa7-870236380a31" providerId="ADAL" clId="{F1C8709B-6B0C-4395-BE75-8C79B56506C5}" dt="2025-02-25T18:13:28.694" v="574" actId="47"/>
        <pc:sldMkLst>
          <pc:docMk/>
          <pc:sldMk cId="3851588763" sldId="283"/>
        </pc:sldMkLst>
      </pc:sldChg>
      <pc:sldChg chg="del">
        <pc:chgData name="Kristyna Ferris" userId="94226f18-af35-4770-afa7-870236380a31" providerId="ADAL" clId="{F1C8709B-6B0C-4395-BE75-8C79B56506C5}" dt="2025-02-25T18:13:28.694" v="574" actId="47"/>
        <pc:sldMkLst>
          <pc:docMk/>
          <pc:sldMk cId="39024121" sldId="284"/>
        </pc:sldMkLst>
      </pc:sldChg>
      <pc:sldChg chg="del">
        <pc:chgData name="Kristyna Ferris" userId="94226f18-af35-4770-afa7-870236380a31" providerId="ADAL" clId="{F1C8709B-6B0C-4395-BE75-8C79B56506C5}" dt="2025-02-25T18:13:28.694" v="574" actId="47"/>
        <pc:sldMkLst>
          <pc:docMk/>
          <pc:sldMk cId="3742960956" sldId="285"/>
        </pc:sldMkLst>
      </pc:sldChg>
      <pc:sldChg chg="del">
        <pc:chgData name="Kristyna Ferris" userId="94226f18-af35-4770-afa7-870236380a31" providerId="ADAL" clId="{F1C8709B-6B0C-4395-BE75-8C79B56506C5}" dt="2025-02-25T18:13:28.694" v="574" actId="47"/>
        <pc:sldMkLst>
          <pc:docMk/>
          <pc:sldMk cId="3677470811" sldId="288"/>
        </pc:sldMkLst>
      </pc:sldChg>
      <pc:sldChg chg="del">
        <pc:chgData name="Kristyna Ferris" userId="94226f18-af35-4770-afa7-870236380a31" providerId="ADAL" clId="{F1C8709B-6B0C-4395-BE75-8C79B56506C5}" dt="2025-02-25T18:13:28.694" v="574" actId="47"/>
        <pc:sldMkLst>
          <pc:docMk/>
          <pc:sldMk cId="848335969" sldId="291"/>
        </pc:sldMkLst>
      </pc:sldChg>
      <pc:sldChg chg="del">
        <pc:chgData name="Kristyna Ferris" userId="94226f18-af35-4770-afa7-870236380a31" providerId="ADAL" clId="{F1C8709B-6B0C-4395-BE75-8C79B56506C5}" dt="2025-02-25T18:13:28.694" v="574" actId="47"/>
        <pc:sldMkLst>
          <pc:docMk/>
          <pc:sldMk cId="394780127" sldId="292"/>
        </pc:sldMkLst>
      </pc:sldChg>
      <pc:sldChg chg="del">
        <pc:chgData name="Kristyna Ferris" userId="94226f18-af35-4770-afa7-870236380a31" providerId="ADAL" clId="{F1C8709B-6B0C-4395-BE75-8C79B56506C5}" dt="2025-02-25T18:13:31.815" v="575" actId="47"/>
        <pc:sldMkLst>
          <pc:docMk/>
          <pc:sldMk cId="3681325698" sldId="293"/>
        </pc:sldMkLst>
      </pc:sldChg>
      <pc:sldChg chg="del">
        <pc:chgData name="Kristyna Ferris" userId="94226f18-af35-4770-afa7-870236380a31" providerId="ADAL" clId="{F1C8709B-6B0C-4395-BE75-8C79B56506C5}" dt="2025-02-25T18:13:31.815" v="575" actId="47"/>
        <pc:sldMkLst>
          <pc:docMk/>
          <pc:sldMk cId="856154615" sldId="294"/>
        </pc:sldMkLst>
      </pc:sldChg>
      <pc:sldChg chg="del">
        <pc:chgData name="Kristyna Ferris" userId="94226f18-af35-4770-afa7-870236380a31" providerId="ADAL" clId="{F1C8709B-6B0C-4395-BE75-8C79B56506C5}" dt="2025-02-25T18:13:31.815" v="575" actId="47"/>
        <pc:sldMkLst>
          <pc:docMk/>
          <pc:sldMk cId="165197343" sldId="296"/>
        </pc:sldMkLst>
      </pc:sldChg>
      <pc:sldChg chg="del">
        <pc:chgData name="Kristyna Ferris" userId="94226f18-af35-4770-afa7-870236380a31" providerId="ADAL" clId="{F1C8709B-6B0C-4395-BE75-8C79B56506C5}" dt="2025-02-25T18:13:28.694" v="574" actId="47"/>
        <pc:sldMkLst>
          <pc:docMk/>
          <pc:sldMk cId="2875094553" sldId="299"/>
        </pc:sldMkLst>
      </pc:sldChg>
      <pc:sldChg chg="del">
        <pc:chgData name="Kristyna Ferris" userId="94226f18-af35-4770-afa7-870236380a31" providerId="ADAL" clId="{F1C8709B-6B0C-4395-BE75-8C79B56506C5}" dt="2025-02-25T18:13:31.815" v="575" actId="47"/>
        <pc:sldMkLst>
          <pc:docMk/>
          <pc:sldMk cId="226598698" sldId="300"/>
        </pc:sldMkLst>
      </pc:sldChg>
      <pc:sldChg chg="addSp delSp modSp new mod modTransition modClrScheme chgLayout modNotesTx">
        <pc:chgData name="Kristyna Ferris" userId="94226f18-af35-4770-afa7-870236380a31" providerId="ADAL" clId="{F1C8709B-6B0C-4395-BE75-8C79B56506C5}" dt="2025-02-26T20:31:26.016" v="19007" actId="20577"/>
        <pc:sldMkLst>
          <pc:docMk/>
          <pc:sldMk cId="3191924136" sldId="301"/>
        </pc:sldMkLst>
      </pc:sldChg>
      <pc:sldChg chg="addSp delSp modSp new del mod modTransition setBg">
        <pc:chgData name="Kristyna Ferris" userId="94226f18-af35-4770-afa7-870236380a31" providerId="ADAL" clId="{F1C8709B-6B0C-4395-BE75-8C79B56506C5}" dt="2025-02-25T22:16:23.064" v="824" actId="2696"/>
        <pc:sldMkLst>
          <pc:docMk/>
          <pc:sldMk cId="1218744138" sldId="302"/>
        </pc:sldMkLst>
      </pc:sldChg>
      <pc:sldChg chg="add del">
        <pc:chgData name="Kristyna Ferris" userId="94226f18-af35-4770-afa7-870236380a31" providerId="ADAL" clId="{F1C8709B-6B0C-4395-BE75-8C79B56506C5}" dt="2025-02-25T18:45:41.782" v="621" actId="2696"/>
        <pc:sldMkLst>
          <pc:docMk/>
          <pc:sldMk cId="2378098275" sldId="302"/>
        </pc:sldMkLst>
      </pc:sldChg>
      <pc:sldChg chg="addSp modSp new del mod">
        <pc:chgData name="Kristyna Ferris" userId="94226f18-af35-4770-afa7-870236380a31" providerId="ADAL" clId="{F1C8709B-6B0C-4395-BE75-8C79B56506C5}" dt="2025-02-25T19:48:01.283" v="635" actId="2696"/>
        <pc:sldMkLst>
          <pc:docMk/>
          <pc:sldMk cId="2027110010" sldId="303"/>
        </pc:sldMkLst>
      </pc:sldChg>
      <pc:sldChg chg="delSp modSp add del mod">
        <pc:chgData name="Kristyna Ferris" userId="94226f18-af35-4770-afa7-870236380a31" providerId="ADAL" clId="{F1C8709B-6B0C-4395-BE75-8C79B56506C5}" dt="2025-02-25T22:17:58.583" v="893" actId="47"/>
        <pc:sldMkLst>
          <pc:docMk/>
          <pc:sldMk cId="2352955799" sldId="303"/>
        </pc:sldMkLst>
      </pc:sldChg>
      <pc:sldChg chg="addSp delSp modSp add del mod modTransition">
        <pc:chgData name="Kristyna Ferris" userId="94226f18-af35-4770-afa7-870236380a31" providerId="ADAL" clId="{F1C8709B-6B0C-4395-BE75-8C79B56506C5}" dt="2025-02-26T10:44:41.666" v="1013" actId="47"/>
        <pc:sldMkLst>
          <pc:docMk/>
          <pc:sldMk cId="1449843954" sldId="304"/>
        </pc:sldMkLst>
      </pc:sldChg>
      <pc:sldChg chg="addSp delSp modSp add mod modTransition">
        <pc:chgData name="Kristyna Ferris" userId="94226f18-af35-4770-afa7-870236380a31" providerId="ADAL" clId="{F1C8709B-6B0C-4395-BE75-8C79B56506C5}" dt="2025-02-26T20:30:15.227" v="18798" actId="20577"/>
        <pc:sldMkLst>
          <pc:docMk/>
          <pc:sldMk cId="767573461" sldId="305"/>
        </pc:sldMkLst>
      </pc:sldChg>
      <pc:sldChg chg="add del">
        <pc:chgData name="Kristyna Ferris" userId="94226f18-af35-4770-afa7-870236380a31" providerId="ADAL" clId="{F1C8709B-6B0C-4395-BE75-8C79B56506C5}" dt="2025-02-26T13:35:13.753" v="12118" actId="2696"/>
        <pc:sldMkLst>
          <pc:docMk/>
          <pc:sldMk cId="3070229288" sldId="306"/>
        </pc:sldMkLst>
      </pc:sldChg>
      <pc:sldChg chg="addSp delSp modSp new del mod ord modClrScheme chgLayout">
        <pc:chgData name="Kristyna Ferris" userId="94226f18-af35-4770-afa7-870236380a31" providerId="ADAL" clId="{F1C8709B-6B0C-4395-BE75-8C79B56506C5}" dt="2025-02-26T12:27:24.867" v="9171" actId="2696"/>
        <pc:sldMkLst>
          <pc:docMk/>
          <pc:sldMk cId="2718439914" sldId="307"/>
        </pc:sldMkLst>
      </pc:sldChg>
      <pc:sldChg chg="addSp delSp modSp add mod modTransition modNotesTx">
        <pc:chgData name="Kristyna Ferris" userId="94226f18-af35-4770-afa7-870236380a31" providerId="ADAL" clId="{F1C8709B-6B0C-4395-BE75-8C79B56506C5}" dt="2025-02-26T20:30:22.413" v="18800" actId="1035"/>
        <pc:sldMkLst>
          <pc:docMk/>
          <pc:sldMk cId="3352448632" sldId="308"/>
        </pc:sldMkLst>
      </pc:sldChg>
      <pc:sldChg chg="addSp delSp modSp add mod ord modTransition">
        <pc:chgData name="Kristyna Ferris" userId="94226f18-af35-4770-afa7-870236380a31" providerId="ADAL" clId="{F1C8709B-6B0C-4395-BE75-8C79B56506C5}" dt="2025-02-26T20:30:26.089" v="18802" actId="1035"/>
        <pc:sldMkLst>
          <pc:docMk/>
          <pc:sldMk cId="2827450822" sldId="309"/>
        </pc:sldMkLst>
      </pc:sldChg>
      <pc:sldChg chg="addSp delSp modSp add mod ord modTransition modNotesTx">
        <pc:chgData name="Kristyna Ferris" userId="94226f18-af35-4770-afa7-870236380a31" providerId="ADAL" clId="{F1C8709B-6B0C-4395-BE75-8C79B56506C5}" dt="2025-02-26T17:51:12.922" v="18404" actId="14100"/>
        <pc:sldMkLst>
          <pc:docMk/>
          <pc:sldMk cId="3495856108" sldId="310"/>
        </pc:sldMkLst>
      </pc:sldChg>
      <pc:sldChg chg="addSp delSp modSp add mod ord modTransition">
        <pc:chgData name="Kristyna Ferris" userId="94226f18-af35-4770-afa7-870236380a31" providerId="ADAL" clId="{F1C8709B-6B0C-4395-BE75-8C79B56506C5}" dt="2025-02-26T17:51:18.944" v="18405" actId="14100"/>
        <pc:sldMkLst>
          <pc:docMk/>
          <pc:sldMk cId="388919595" sldId="311"/>
        </pc:sldMkLst>
      </pc:sldChg>
      <pc:sldChg chg="addSp delSp modSp add mod ord modTransition">
        <pc:chgData name="Kristyna Ferris" userId="94226f18-af35-4770-afa7-870236380a31" providerId="ADAL" clId="{F1C8709B-6B0C-4395-BE75-8C79B56506C5}" dt="2025-02-26T19:59:48.600" v="18492" actId="12788"/>
        <pc:sldMkLst>
          <pc:docMk/>
          <pc:sldMk cId="2547501340" sldId="312"/>
        </pc:sldMkLst>
      </pc:sldChg>
      <pc:sldChg chg="addSp delSp modSp add mod modTransition">
        <pc:chgData name="Kristyna Ferris" userId="94226f18-af35-4770-afa7-870236380a31" providerId="ADAL" clId="{F1C8709B-6B0C-4395-BE75-8C79B56506C5}" dt="2025-02-26T17:51:40.371" v="18407" actId="14100"/>
        <pc:sldMkLst>
          <pc:docMk/>
          <pc:sldMk cId="393206199" sldId="313"/>
        </pc:sldMkLst>
      </pc:sldChg>
      <pc:sldChg chg="addSp delSp modSp add mod ord modTransition">
        <pc:chgData name="Kristyna Ferris" userId="94226f18-af35-4770-afa7-870236380a31" providerId="ADAL" clId="{F1C8709B-6B0C-4395-BE75-8C79B56506C5}" dt="2025-02-26T20:18:08.193" v="18612" actId="554"/>
        <pc:sldMkLst>
          <pc:docMk/>
          <pc:sldMk cId="2717758997" sldId="314"/>
        </pc:sldMkLst>
      </pc:sldChg>
      <pc:sldChg chg="addSp delSp modSp add mod modTransition">
        <pc:chgData name="Kristyna Ferris" userId="94226f18-af35-4770-afa7-870236380a31" providerId="ADAL" clId="{F1C8709B-6B0C-4395-BE75-8C79B56506C5}" dt="2025-02-26T20:19:47.851" v="18626" actId="14861"/>
        <pc:sldMkLst>
          <pc:docMk/>
          <pc:sldMk cId="713759013" sldId="315"/>
        </pc:sldMkLst>
      </pc:sldChg>
      <pc:sldChg chg="addSp delSp modSp add mod modTransition">
        <pc:chgData name="Kristyna Ferris" userId="94226f18-af35-4770-afa7-870236380a31" providerId="ADAL" clId="{F1C8709B-6B0C-4395-BE75-8C79B56506C5}" dt="2025-02-26T20:20:07.216" v="18628" actId="14861"/>
        <pc:sldMkLst>
          <pc:docMk/>
          <pc:sldMk cId="474780431" sldId="316"/>
        </pc:sldMkLst>
      </pc:sldChg>
      <pc:sldChg chg="addSp delSp modSp add mod modTransition">
        <pc:chgData name="Kristyna Ferris" userId="94226f18-af35-4770-afa7-870236380a31" providerId="ADAL" clId="{F1C8709B-6B0C-4395-BE75-8C79B56506C5}" dt="2025-02-26T20:20:23.831" v="18630" actId="14861"/>
        <pc:sldMkLst>
          <pc:docMk/>
          <pc:sldMk cId="985930323" sldId="317"/>
        </pc:sldMkLst>
      </pc:sldChg>
      <pc:sldChg chg="addSp delSp modSp add mod ord modTransition">
        <pc:chgData name="Kristyna Ferris" userId="94226f18-af35-4770-afa7-870236380a31" providerId="ADAL" clId="{F1C8709B-6B0C-4395-BE75-8C79B56506C5}" dt="2025-02-26T20:20:43.130" v="18632" actId="14861"/>
        <pc:sldMkLst>
          <pc:docMk/>
          <pc:sldMk cId="1700969608" sldId="318"/>
        </pc:sldMkLst>
      </pc:sldChg>
      <pc:sldChg chg="addSp delSp modSp add mod modTransition modNotesTx">
        <pc:chgData name="Kristyna Ferris" userId="94226f18-af35-4770-afa7-870236380a31" providerId="ADAL" clId="{F1C8709B-6B0C-4395-BE75-8C79B56506C5}" dt="2025-02-26T20:21:12.591" v="18634" actId="14861"/>
        <pc:sldMkLst>
          <pc:docMk/>
          <pc:sldMk cId="4016241020" sldId="319"/>
        </pc:sldMkLst>
      </pc:sldChg>
      <pc:sldChg chg="addSp delSp modSp add mod modTransition">
        <pc:chgData name="Kristyna Ferris" userId="94226f18-af35-4770-afa7-870236380a31" providerId="ADAL" clId="{F1C8709B-6B0C-4395-BE75-8C79B56506C5}" dt="2025-02-26T20:21:30.158" v="18636" actId="14861"/>
        <pc:sldMkLst>
          <pc:docMk/>
          <pc:sldMk cId="1793264413" sldId="320"/>
        </pc:sldMkLst>
      </pc:sldChg>
      <pc:sldChg chg="add del">
        <pc:chgData name="Kristyna Ferris" userId="94226f18-af35-4770-afa7-870236380a31" providerId="ADAL" clId="{F1C8709B-6B0C-4395-BE75-8C79B56506C5}" dt="2025-02-26T13:35:35.314" v="12121" actId="2890"/>
        <pc:sldMkLst>
          <pc:docMk/>
          <pc:sldMk cId="1905667479" sldId="320"/>
        </pc:sldMkLst>
      </pc:sldChg>
      <pc:sldChg chg="addSp delSp modSp add mod modTransition">
        <pc:chgData name="Kristyna Ferris" userId="94226f18-af35-4770-afa7-870236380a31" providerId="ADAL" clId="{F1C8709B-6B0C-4395-BE75-8C79B56506C5}" dt="2025-02-26T17:52:17.758" v="18414" actId="14100"/>
        <pc:sldMkLst>
          <pc:docMk/>
          <pc:sldMk cId="863193584" sldId="321"/>
        </pc:sldMkLst>
      </pc:sldChg>
      <pc:sldChg chg="add del">
        <pc:chgData name="Kristyna Ferris" userId="94226f18-af35-4770-afa7-870236380a31" providerId="ADAL" clId="{F1C8709B-6B0C-4395-BE75-8C79B56506C5}" dt="2025-02-26T17:12:26.819" v="18166"/>
        <pc:sldMkLst>
          <pc:docMk/>
          <pc:sldMk cId="3687125292" sldId="322"/>
        </pc:sldMkLst>
      </pc:sldChg>
      <pc:sldMasterChg chg="modTransition modSldLayout">
        <pc:chgData name="Kristyna Ferris" userId="94226f18-af35-4770-afa7-870236380a31" providerId="ADAL" clId="{F1C8709B-6B0C-4395-BE75-8C79B56506C5}" dt="2025-02-26T17:01:53.566" v="17920"/>
        <pc:sldMasterMkLst>
          <pc:docMk/>
          <pc:sldMasterMk cId="643486664" sldId="2147483648"/>
        </pc:sldMasterMkLst>
        <pc:sldLayoutChg chg="modTransition">
          <pc:chgData name="Kristyna Ferris" userId="94226f18-af35-4770-afa7-870236380a31" providerId="ADAL" clId="{F1C8709B-6B0C-4395-BE75-8C79B56506C5}" dt="2025-02-26T17:01:53.566" v="17920"/>
          <pc:sldLayoutMkLst>
            <pc:docMk/>
            <pc:sldMasterMk cId="643486664" sldId="2147483648"/>
            <pc:sldLayoutMk cId="2577589112" sldId="2147483649"/>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3311067151" sldId="2147483651"/>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2023204882" sldId="2147483653"/>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2480235199" sldId="2147483654"/>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884854365" sldId="2147483660"/>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1433278937" sldId="2147483661"/>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3702858552" sldId="2147483662"/>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1946323338" sldId="2147483663"/>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4044057886" sldId="2147483664"/>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4099709992" sldId="2147483670"/>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1036728212" sldId="2147483672"/>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4103805213" sldId="2147483673"/>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2519919362" sldId="2147483674"/>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2873408055" sldId="2147483675"/>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1897378137" sldId="2147483676"/>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3301413724" sldId="2147483677"/>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2036837730" sldId="2147483678"/>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2734037876" sldId="2147483680"/>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1954259836" sldId="2147483681"/>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856035693" sldId="2147483682"/>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1501120579" sldId="2147483683"/>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1066868563" sldId="2147483684"/>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2767588184" sldId="2147483685"/>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2071904451" sldId="2147483686"/>
          </pc:sldLayoutMkLst>
        </pc:sldLayoutChg>
        <pc:sldLayoutChg chg="modTransition">
          <pc:chgData name="Kristyna Ferris" userId="94226f18-af35-4770-afa7-870236380a31" providerId="ADAL" clId="{F1C8709B-6B0C-4395-BE75-8C79B56506C5}" dt="2025-02-26T17:01:53.566" v="17920"/>
          <pc:sldLayoutMkLst>
            <pc:docMk/>
            <pc:sldMasterMk cId="3793594815" sldId="2147483702"/>
            <pc:sldLayoutMk cId="22041889" sldId="2147483687"/>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1569066603" sldId="214748368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0.svg"/><Relationship Id="rId2" Type="http://schemas.openxmlformats.org/officeDocument/2006/relationships/image" Target="../media/image66.png"/><Relationship Id="rId1" Type="http://schemas.openxmlformats.org/officeDocument/2006/relationships/hyperlink" Target="https://dataonwheels.wordpress.com/" TargetMode="External"/><Relationship Id="rId6" Type="http://schemas.openxmlformats.org/officeDocument/2006/relationships/image" Target="../media/image69.png"/><Relationship Id="rId5" Type="http://schemas.microsoft.com/office/2007/relationships/hdphoto" Target="../media/hdphoto2.wdp"/><Relationship Id="rId4" Type="http://schemas.openxmlformats.org/officeDocument/2006/relationships/image" Target="../media/image68.png"/></Relationships>
</file>

<file path=ppt/diagrams/_rels/drawing1.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7" Type="http://schemas.openxmlformats.org/officeDocument/2006/relationships/image" Target="../media/image70.sv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png"/><Relationship Id="rId5" Type="http://schemas.microsoft.com/office/2007/relationships/hdphoto" Target="../media/hdphoto2.wdp"/><Relationship Id="rId4" Type="http://schemas.openxmlformats.org/officeDocument/2006/relationships/image" Target="../media/image68.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1C9186-53B8-48DE-BF73-99C92B55F469}" type="doc">
      <dgm:prSet loTypeId="urn:microsoft.com/office/officeart/2005/8/layout/vList3" loCatId="list" qsTypeId="urn:microsoft.com/office/officeart/2005/8/quickstyle/simple4" qsCatId="simple" csTypeId="urn:microsoft.com/office/officeart/2005/8/colors/accent2_2" csCatId="accent2" phldr="1"/>
      <dgm:spPr/>
      <dgm:t>
        <a:bodyPr/>
        <a:lstStyle/>
        <a:p>
          <a:endParaRPr lang="en-US"/>
        </a:p>
      </dgm:t>
    </dgm:pt>
    <dgm:pt modelId="{1A741F06-3CEC-4081-A5C1-4646B2999E0E}">
      <dgm:prSet custT="1"/>
      <dgm:spPr/>
      <dgm:t>
        <a:bodyPr anchor="ctr"/>
        <a:lstStyle/>
        <a:p>
          <a:pPr algn="r"/>
          <a:r>
            <a:rPr lang="en-US" sz="2400" dirty="0"/>
            <a:t>     </a:t>
          </a:r>
          <a:r>
            <a:rPr lang="en-US" sz="2000" dirty="0">
              <a:hlinkClick xmlns:r="http://schemas.openxmlformats.org/officeDocument/2006/relationships" r:id="rId1">
                <a:extLst>
                  <a:ext uri="{A12FA001-AC4F-418D-AE19-62706E023703}">
                    <ahyp:hlinkClr xmlns:ahyp="http://schemas.microsoft.com/office/drawing/2018/hyperlinkcolor" val="tx"/>
                  </a:ext>
                </a:extLst>
              </a:hlinkClick>
            </a:rPr>
            <a:t>https://dataonwheels.wordpress.com/</a:t>
          </a:r>
          <a:endParaRPr lang="en-US" sz="2400" dirty="0"/>
        </a:p>
      </dgm:t>
    </dgm:pt>
    <dgm:pt modelId="{CA9E987D-4CED-408C-8214-EB14792CAD7A}" type="parTrans" cxnId="{F1615DFE-2AC1-40E3-95A7-719EEB961071}">
      <dgm:prSet/>
      <dgm:spPr/>
      <dgm:t>
        <a:bodyPr/>
        <a:lstStyle/>
        <a:p>
          <a:endParaRPr lang="en-US"/>
        </a:p>
      </dgm:t>
    </dgm:pt>
    <dgm:pt modelId="{3F65FFCB-2E14-484E-8FC4-3EF9E02677A5}" type="sibTrans" cxnId="{F1615DFE-2AC1-40E3-95A7-719EEB961071}">
      <dgm:prSet/>
      <dgm:spPr/>
      <dgm:t>
        <a:bodyPr/>
        <a:lstStyle/>
        <a:p>
          <a:endParaRPr lang="en-US"/>
        </a:p>
      </dgm:t>
    </dgm:pt>
    <dgm:pt modelId="{11D0A9B0-4F99-450C-A393-AAD54CC7D57B}">
      <dgm:prSet custT="1"/>
      <dgm:spPr/>
      <dgm:t>
        <a:bodyPr anchor="ctr"/>
        <a:lstStyle/>
        <a:p>
          <a:pPr algn="r"/>
          <a:r>
            <a:rPr lang="en-US" sz="2800" dirty="0"/>
            <a:t>   kristyna@dataonwheels.com</a:t>
          </a:r>
        </a:p>
      </dgm:t>
    </dgm:pt>
    <dgm:pt modelId="{D41CEB21-EBD6-47BB-93D7-B72EFBAB65B5}" type="parTrans" cxnId="{3F5EFE0B-4E51-45B0-B616-45D1E0AAD1A6}">
      <dgm:prSet/>
      <dgm:spPr/>
      <dgm:t>
        <a:bodyPr/>
        <a:lstStyle/>
        <a:p>
          <a:endParaRPr lang="en-US"/>
        </a:p>
      </dgm:t>
    </dgm:pt>
    <dgm:pt modelId="{E26448A3-5BA9-4D94-ACDC-6F845B6978B8}" type="sibTrans" cxnId="{3F5EFE0B-4E51-45B0-B616-45D1E0AAD1A6}">
      <dgm:prSet/>
      <dgm:spPr/>
      <dgm:t>
        <a:bodyPr/>
        <a:lstStyle/>
        <a:p>
          <a:endParaRPr lang="en-US"/>
        </a:p>
      </dgm:t>
    </dgm:pt>
    <dgm:pt modelId="{361231F2-7620-401E-B7B2-504A39FE9428}">
      <dgm:prSet custT="1"/>
      <dgm:spPr/>
      <dgm:t>
        <a:bodyPr/>
        <a:lstStyle/>
        <a:p>
          <a:r>
            <a:rPr lang="en-US" sz="2800" dirty="0"/>
            <a:t>@data_dragoness</a:t>
          </a:r>
        </a:p>
      </dgm:t>
    </dgm:pt>
    <dgm:pt modelId="{B6BE5CFA-0405-4CA0-A317-68124E78F770}" type="parTrans" cxnId="{FA4AFA78-33A1-4D5C-A316-CC74E84CAF36}">
      <dgm:prSet/>
      <dgm:spPr/>
      <dgm:t>
        <a:bodyPr/>
        <a:lstStyle/>
        <a:p>
          <a:endParaRPr lang="en-US"/>
        </a:p>
      </dgm:t>
    </dgm:pt>
    <dgm:pt modelId="{A2F560F2-8FB5-4EF1-93CC-39928A0172E4}" type="sibTrans" cxnId="{FA4AFA78-33A1-4D5C-A316-CC74E84CAF36}">
      <dgm:prSet/>
      <dgm:spPr/>
      <dgm:t>
        <a:bodyPr/>
        <a:lstStyle/>
        <a:p>
          <a:endParaRPr lang="en-US"/>
        </a:p>
      </dgm:t>
    </dgm:pt>
    <dgm:pt modelId="{C08BFA66-9B75-4031-B345-700AC29B8191}" type="pres">
      <dgm:prSet presAssocID="{831C9186-53B8-48DE-BF73-99C92B55F469}" presName="linearFlow" presStyleCnt="0">
        <dgm:presLayoutVars>
          <dgm:dir/>
          <dgm:resizeHandles val="exact"/>
        </dgm:presLayoutVars>
      </dgm:prSet>
      <dgm:spPr/>
    </dgm:pt>
    <dgm:pt modelId="{BC29B2E5-8B22-4FD5-95F5-9B2717FBFF02}" type="pres">
      <dgm:prSet presAssocID="{361231F2-7620-401E-B7B2-504A39FE9428}" presName="composite" presStyleCnt="0"/>
      <dgm:spPr/>
    </dgm:pt>
    <dgm:pt modelId="{90975B01-8C93-40D1-9B05-BEEC17814EE0}" type="pres">
      <dgm:prSet presAssocID="{361231F2-7620-401E-B7B2-504A39FE9428}" presName="imgShp" presStyleLbl="fgImgPlace1" presStyleIdx="0" presStyleCnt="3" custLinFactX="-13850" custLinFactNeighborX="-100000" custLinFactNeighborY="298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Sparrow outline"/>
        </a:ext>
      </dgm:extLst>
    </dgm:pt>
    <dgm:pt modelId="{98D19BCF-6FD4-4E0D-A5EB-2EFCE077C912}" type="pres">
      <dgm:prSet presAssocID="{361231F2-7620-401E-B7B2-504A39FE9428}" presName="txShp" presStyleLbl="node1" presStyleIdx="0" presStyleCnt="3" custScaleX="150376" custLinFactNeighborX="899" custLinFactNeighborY="10665">
        <dgm:presLayoutVars>
          <dgm:bulletEnabled val="1"/>
        </dgm:presLayoutVars>
      </dgm:prSet>
      <dgm:spPr/>
    </dgm:pt>
    <dgm:pt modelId="{7F645754-F307-424E-975B-0EE5BEB2BB9A}" type="pres">
      <dgm:prSet presAssocID="{A2F560F2-8FB5-4EF1-93CC-39928A0172E4}" presName="spacing" presStyleCnt="0"/>
      <dgm:spPr/>
    </dgm:pt>
    <dgm:pt modelId="{8C18EA9B-8166-4E2E-96A8-0F5658B698BD}" type="pres">
      <dgm:prSet presAssocID="{1A741F06-3CEC-4081-A5C1-4646B2999E0E}" presName="composite" presStyleCnt="0"/>
      <dgm:spPr/>
    </dgm:pt>
    <dgm:pt modelId="{9C365CB5-B72D-40DB-8732-528E8FDA5750}" type="pres">
      <dgm:prSet presAssocID="{1A741F06-3CEC-4081-A5C1-4646B2999E0E}" presName="imgShp" presStyleLbl="fgImgPlace1" presStyleIdx="1" presStyleCnt="3" custScaleX="80563" custScaleY="71874" custLinFactNeighborX="-19334" custLinFactNeighborY="-524"/>
      <dgm:spPr>
        <a:blipFill>
          <a:blip xmlns:r="http://schemas.openxmlformats.org/officeDocument/2006/relationships" r:embed="rId4">
            <a:extLst>
              <a:ext uri="{BEBA8EAE-BF5A-486C-A8C5-ECC9F3942E4B}">
                <a14:imgProps xmlns:a14="http://schemas.microsoft.com/office/drawing/2010/main">
                  <a14:imgLayer r:embed="rId5">
                    <a14:imgEffect>
                      <a14:brightnessContrast bright="40000"/>
                    </a14:imgEffect>
                  </a14:imgLayer>
                </a14:imgProps>
              </a:ext>
            </a:extLst>
          </a:blip>
          <a:srcRect/>
          <a:stretch>
            <a:fillRect t="-6000" b="-6000"/>
          </a:stretch>
        </a:blipFill>
      </dgm:spPr>
    </dgm:pt>
    <dgm:pt modelId="{51BD5739-4267-4BED-BB3F-56D801D622EA}" type="pres">
      <dgm:prSet presAssocID="{1A741F06-3CEC-4081-A5C1-4646B2999E0E}" presName="txShp" presStyleLbl="node1" presStyleIdx="1" presStyleCnt="3" custScaleX="150376" custLinFactNeighborX="11144" custLinFactNeighborY="-524">
        <dgm:presLayoutVars>
          <dgm:bulletEnabled val="1"/>
        </dgm:presLayoutVars>
      </dgm:prSet>
      <dgm:spPr/>
    </dgm:pt>
    <dgm:pt modelId="{8F5CB601-C35E-4D1F-9CD2-CB07F342EFA5}" type="pres">
      <dgm:prSet presAssocID="{3F65FFCB-2E14-484E-8FC4-3EF9E02677A5}" presName="spacing" presStyleCnt="0"/>
      <dgm:spPr/>
    </dgm:pt>
    <dgm:pt modelId="{2A621669-F974-486F-B0CC-D5279C1A8993}" type="pres">
      <dgm:prSet presAssocID="{11D0A9B0-4F99-450C-A393-AAD54CC7D57B}" presName="composite" presStyleCnt="0"/>
      <dgm:spPr/>
    </dgm:pt>
    <dgm:pt modelId="{7495D3D5-9185-4FC6-99EF-F6D4AFA7B3DC}" type="pres">
      <dgm:prSet presAssocID="{11D0A9B0-4F99-450C-A393-AAD54CC7D57B}" presName="imgShp" presStyleLbl="fgImgPlace1" presStyleIdx="2" presStyleCnt="3" custLinFactX="-9219" custLinFactNeighborX="-100000" custLinFactNeighborY="3010"/>
      <dgm:spPr>
        <a:xfrm>
          <a:off x="0" y="3731483"/>
          <a:ext cx="1434053" cy="1434053"/>
        </a:xfrm>
        <a:prstGeom prst="ellipse">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Send outline"/>
        </a:ext>
      </dgm:extLst>
    </dgm:pt>
    <dgm:pt modelId="{36DCB59B-7B0E-4CC8-B732-4523363D854A}" type="pres">
      <dgm:prSet presAssocID="{11D0A9B0-4F99-450C-A393-AAD54CC7D57B}" presName="txShp" presStyleLbl="node1" presStyleIdx="2" presStyleCnt="3" custScaleX="148443">
        <dgm:presLayoutVars>
          <dgm:bulletEnabled val="1"/>
        </dgm:presLayoutVars>
      </dgm:prSet>
      <dgm:spPr/>
    </dgm:pt>
  </dgm:ptLst>
  <dgm:cxnLst>
    <dgm:cxn modelId="{3F5EFE0B-4E51-45B0-B616-45D1E0AAD1A6}" srcId="{831C9186-53B8-48DE-BF73-99C92B55F469}" destId="{11D0A9B0-4F99-450C-A393-AAD54CC7D57B}" srcOrd="2" destOrd="0" parTransId="{D41CEB21-EBD6-47BB-93D7-B72EFBAB65B5}" sibTransId="{E26448A3-5BA9-4D94-ACDC-6F845B6978B8}"/>
    <dgm:cxn modelId="{FF10A413-67B3-40E9-A658-956F4DAFBCDF}" type="presOf" srcId="{11D0A9B0-4F99-450C-A393-AAD54CC7D57B}" destId="{36DCB59B-7B0E-4CC8-B732-4523363D854A}" srcOrd="0" destOrd="0" presId="urn:microsoft.com/office/officeart/2005/8/layout/vList3"/>
    <dgm:cxn modelId="{634AA32A-33B7-46B2-B40E-BEB039B75FE0}" type="presOf" srcId="{1A741F06-3CEC-4081-A5C1-4646B2999E0E}" destId="{51BD5739-4267-4BED-BB3F-56D801D622EA}" srcOrd="0" destOrd="0" presId="urn:microsoft.com/office/officeart/2005/8/layout/vList3"/>
    <dgm:cxn modelId="{FA4AFA78-33A1-4D5C-A316-CC74E84CAF36}" srcId="{831C9186-53B8-48DE-BF73-99C92B55F469}" destId="{361231F2-7620-401E-B7B2-504A39FE9428}" srcOrd="0" destOrd="0" parTransId="{B6BE5CFA-0405-4CA0-A317-68124E78F770}" sibTransId="{A2F560F2-8FB5-4EF1-93CC-39928A0172E4}"/>
    <dgm:cxn modelId="{57BD8F7C-EA18-4EB9-BF59-3A9D43780502}" type="presOf" srcId="{361231F2-7620-401E-B7B2-504A39FE9428}" destId="{98D19BCF-6FD4-4E0D-A5EB-2EFCE077C912}" srcOrd="0" destOrd="0" presId="urn:microsoft.com/office/officeart/2005/8/layout/vList3"/>
    <dgm:cxn modelId="{1373BEF1-7F24-4A09-B6DF-9256A58FA283}" type="presOf" srcId="{831C9186-53B8-48DE-BF73-99C92B55F469}" destId="{C08BFA66-9B75-4031-B345-700AC29B8191}" srcOrd="0" destOrd="0" presId="urn:microsoft.com/office/officeart/2005/8/layout/vList3"/>
    <dgm:cxn modelId="{F1615DFE-2AC1-40E3-95A7-719EEB961071}" srcId="{831C9186-53B8-48DE-BF73-99C92B55F469}" destId="{1A741F06-3CEC-4081-A5C1-4646B2999E0E}" srcOrd="1" destOrd="0" parTransId="{CA9E987D-4CED-408C-8214-EB14792CAD7A}" sibTransId="{3F65FFCB-2E14-484E-8FC4-3EF9E02677A5}"/>
    <dgm:cxn modelId="{C1C5AD4A-1AC0-4C0D-9B20-58E02EFD4A00}" type="presParOf" srcId="{C08BFA66-9B75-4031-B345-700AC29B8191}" destId="{BC29B2E5-8B22-4FD5-95F5-9B2717FBFF02}" srcOrd="0" destOrd="0" presId="urn:microsoft.com/office/officeart/2005/8/layout/vList3"/>
    <dgm:cxn modelId="{E859314D-23E5-4580-853C-1676F1D7398D}" type="presParOf" srcId="{BC29B2E5-8B22-4FD5-95F5-9B2717FBFF02}" destId="{90975B01-8C93-40D1-9B05-BEEC17814EE0}" srcOrd="0" destOrd="0" presId="urn:microsoft.com/office/officeart/2005/8/layout/vList3"/>
    <dgm:cxn modelId="{884B07B0-7303-4493-A181-6BC8F2D207F7}" type="presParOf" srcId="{BC29B2E5-8B22-4FD5-95F5-9B2717FBFF02}" destId="{98D19BCF-6FD4-4E0D-A5EB-2EFCE077C912}" srcOrd="1" destOrd="0" presId="urn:microsoft.com/office/officeart/2005/8/layout/vList3"/>
    <dgm:cxn modelId="{D4DF6AF7-1AB0-4C55-9046-2A6D1790F9C7}" type="presParOf" srcId="{C08BFA66-9B75-4031-B345-700AC29B8191}" destId="{7F645754-F307-424E-975B-0EE5BEB2BB9A}" srcOrd="1" destOrd="0" presId="urn:microsoft.com/office/officeart/2005/8/layout/vList3"/>
    <dgm:cxn modelId="{4E203AE4-7FF1-4D9C-BD94-D32CD9E355C3}" type="presParOf" srcId="{C08BFA66-9B75-4031-B345-700AC29B8191}" destId="{8C18EA9B-8166-4E2E-96A8-0F5658B698BD}" srcOrd="2" destOrd="0" presId="urn:microsoft.com/office/officeart/2005/8/layout/vList3"/>
    <dgm:cxn modelId="{5AB81220-F5F6-4140-A3A3-C8713A41951D}" type="presParOf" srcId="{8C18EA9B-8166-4E2E-96A8-0F5658B698BD}" destId="{9C365CB5-B72D-40DB-8732-528E8FDA5750}" srcOrd="0" destOrd="0" presId="urn:microsoft.com/office/officeart/2005/8/layout/vList3"/>
    <dgm:cxn modelId="{79C43560-9ACA-4A2A-96ED-75A871BFA21B}" type="presParOf" srcId="{8C18EA9B-8166-4E2E-96A8-0F5658B698BD}" destId="{51BD5739-4267-4BED-BB3F-56D801D622EA}" srcOrd="1" destOrd="0" presId="urn:microsoft.com/office/officeart/2005/8/layout/vList3"/>
    <dgm:cxn modelId="{7CE7B8C4-3237-4058-B9D3-DA45CC7BEB7A}" type="presParOf" srcId="{C08BFA66-9B75-4031-B345-700AC29B8191}" destId="{8F5CB601-C35E-4D1F-9CD2-CB07F342EFA5}" srcOrd="3" destOrd="0" presId="urn:microsoft.com/office/officeart/2005/8/layout/vList3"/>
    <dgm:cxn modelId="{D7896E66-067E-4D69-B63D-C76089134A54}" type="presParOf" srcId="{C08BFA66-9B75-4031-B345-700AC29B8191}" destId="{2A621669-F974-486F-B0CC-D5279C1A8993}" srcOrd="4" destOrd="0" presId="urn:microsoft.com/office/officeart/2005/8/layout/vList3"/>
    <dgm:cxn modelId="{5A6CCE06-C29A-4244-9178-F1107D263CFB}" type="presParOf" srcId="{2A621669-F974-486F-B0CC-D5279C1A8993}" destId="{7495D3D5-9185-4FC6-99EF-F6D4AFA7B3DC}" srcOrd="0" destOrd="0" presId="urn:microsoft.com/office/officeart/2005/8/layout/vList3"/>
    <dgm:cxn modelId="{103D00E4-EE2D-41E7-A78E-1E4EABB71AC6}" type="presParOf" srcId="{2A621669-F974-486F-B0CC-D5279C1A8993}" destId="{36DCB59B-7B0E-4CC8-B732-4523363D854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19BCF-6FD4-4E0D-A5EB-2EFCE077C912}">
      <dsp:nvSpPr>
        <dsp:cNvPr id="0" name=""/>
        <dsp:cNvSpPr/>
      </dsp:nvSpPr>
      <dsp:spPr>
        <a:xfrm rot="10800000">
          <a:off x="-1" y="155392"/>
          <a:ext cx="7601599" cy="1447346"/>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8240"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@data_dragoness</a:t>
          </a:r>
        </a:p>
      </dsp:txBody>
      <dsp:txXfrm rot="10800000">
        <a:off x="361835" y="155392"/>
        <a:ext cx="7239763" cy="1447346"/>
      </dsp:txXfrm>
    </dsp:sp>
    <dsp:sp modelId="{90975B01-8C93-40D1-9B05-BEEC17814EE0}">
      <dsp:nvSpPr>
        <dsp:cNvPr id="0" name=""/>
        <dsp:cNvSpPr/>
      </dsp:nvSpPr>
      <dsp:spPr>
        <a:xfrm>
          <a:off x="0" y="44265"/>
          <a:ext cx="1447346" cy="144734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1BD5739-4267-4BED-BB3F-56D801D622EA}">
      <dsp:nvSpPr>
        <dsp:cNvPr id="0" name=""/>
        <dsp:cNvSpPr/>
      </dsp:nvSpPr>
      <dsp:spPr>
        <a:xfrm rot="10800000">
          <a:off x="-1" y="1872839"/>
          <a:ext cx="7601599" cy="1447346"/>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8240" tIns="91440" rIns="170688" bIns="91440" numCol="1" spcCol="1270" anchor="ctr" anchorCtr="0">
          <a:noAutofit/>
        </a:bodyPr>
        <a:lstStyle/>
        <a:p>
          <a:pPr marL="0" lvl="0" indent="0" algn="r" defTabSz="1066800">
            <a:lnSpc>
              <a:spcPct val="90000"/>
            </a:lnSpc>
            <a:spcBef>
              <a:spcPct val="0"/>
            </a:spcBef>
            <a:spcAft>
              <a:spcPct val="35000"/>
            </a:spcAft>
            <a:buNone/>
          </a:pPr>
          <a:r>
            <a:rPr lang="en-US" sz="2400" kern="1200" dirty="0"/>
            <a:t>     </a:t>
          </a:r>
          <a:r>
            <a:rPr lang="en-US" sz="2000" kern="1200" dirty="0">
              <a:hlinkClick xmlns:r="http://schemas.openxmlformats.org/officeDocument/2006/relationships" r:id="rId3">
                <a:extLst>
                  <a:ext uri="{A12FA001-AC4F-418D-AE19-62706E023703}">
                    <ahyp:hlinkClr xmlns:ahyp="http://schemas.microsoft.com/office/drawing/2018/hyperlinkcolor" val="tx"/>
                  </a:ext>
                </a:extLst>
              </a:hlinkClick>
            </a:rPr>
            <a:t>https://dataonwheels.wordpress.com/</a:t>
          </a:r>
          <a:endParaRPr lang="en-US" sz="2400" kern="1200" dirty="0"/>
        </a:p>
      </dsp:txBody>
      <dsp:txXfrm rot="10800000">
        <a:off x="361835" y="1872839"/>
        <a:ext cx="7239763" cy="1447346"/>
      </dsp:txXfrm>
    </dsp:sp>
    <dsp:sp modelId="{9C365CB5-B72D-40DB-8732-528E8FDA5750}">
      <dsp:nvSpPr>
        <dsp:cNvPr id="0" name=""/>
        <dsp:cNvSpPr/>
      </dsp:nvSpPr>
      <dsp:spPr>
        <a:xfrm>
          <a:off x="410424" y="2076380"/>
          <a:ext cx="1166026" cy="1040266"/>
        </a:xfrm>
        <a:prstGeom prst="ellipse">
          <a:avLst/>
        </a:prstGeom>
        <a:blipFill>
          <a:blip xmlns:r="http://schemas.openxmlformats.org/officeDocument/2006/relationships" r:embed="rId4">
            <a:extLst>
              <a:ext uri="{BEBA8EAE-BF5A-486C-A8C5-ECC9F3942E4B}">
                <a14:imgProps xmlns:a14="http://schemas.microsoft.com/office/drawing/2010/main">
                  <a14:imgLayer r:embed="rId5">
                    <a14:imgEffect>
                      <a14:brightnessContrast bright="40000"/>
                    </a14:imgEffect>
                  </a14:imgLayer>
                </a14:imgProps>
              </a:ext>
            </a:extLst>
          </a:blip>
          <a:srcRect/>
          <a:stretch>
            <a:fillRect t="-6000" b="-6000"/>
          </a:stretch>
        </a:blipFill>
        <a:ln>
          <a:noFill/>
        </a:ln>
        <a:effectLst/>
      </dsp:spPr>
      <dsp:style>
        <a:lnRef idx="0">
          <a:scrgbClr r="0" g="0" b="0"/>
        </a:lnRef>
        <a:fillRef idx="1">
          <a:scrgbClr r="0" g="0" b="0"/>
        </a:fillRef>
        <a:effectRef idx="2">
          <a:scrgbClr r="0" g="0" b="0"/>
        </a:effectRef>
        <a:fontRef idx="minor"/>
      </dsp:style>
    </dsp:sp>
    <dsp:sp modelId="{36DCB59B-7B0E-4CC8-B732-4523363D854A}">
      <dsp:nvSpPr>
        <dsp:cNvPr id="0" name=""/>
        <dsp:cNvSpPr/>
      </dsp:nvSpPr>
      <dsp:spPr>
        <a:xfrm rot="10800000">
          <a:off x="48855" y="3759814"/>
          <a:ext cx="7503884" cy="1447346"/>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8240" tIns="106680" rIns="199136" bIns="106680" numCol="1" spcCol="1270" anchor="ctr" anchorCtr="0">
          <a:noAutofit/>
        </a:bodyPr>
        <a:lstStyle/>
        <a:p>
          <a:pPr marL="0" lvl="0" indent="0" algn="r" defTabSz="1244600">
            <a:lnSpc>
              <a:spcPct val="90000"/>
            </a:lnSpc>
            <a:spcBef>
              <a:spcPct val="0"/>
            </a:spcBef>
            <a:spcAft>
              <a:spcPct val="35000"/>
            </a:spcAft>
            <a:buNone/>
          </a:pPr>
          <a:r>
            <a:rPr lang="en-US" sz="2800" kern="1200" dirty="0"/>
            <a:t>   kristyna@dataonwheels.com</a:t>
          </a:r>
        </a:p>
      </dsp:txBody>
      <dsp:txXfrm rot="10800000">
        <a:off x="410691" y="3759814"/>
        <a:ext cx="7142048" cy="1447346"/>
      </dsp:txXfrm>
    </dsp:sp>
    <dsp:sp modelId="{7495D3D5-9185-4FC6-99EF-F6D4AFA7B3DC}">
      <dsp:nvSpPr>
        <dsp:cNvPr id="0" name=""/>
        <dsp:cNvSpPr/>
      </dsp:nvSpPr>
      <dsp:spPr>
        <a:xfrm>
          <a:off x="0" y="3760848"/>
          <a:ext cx="1447346" cy="1447346"/>
        </a:xfrm>
        <a:prstGeom prst="ellipse">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A4F6D-F7EB-0F4A-A981-95137ADA69AB}"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A35C1-8278-9748-8225-80C021D66BB2}" type="slidenum">
              <a:rPr lang="en-US" smtClean="0"/>
              <a:t>‹#›</a:t>
            </a:fld>
            <a:endParaRPr lang="en-US"/>
          </a:p>
        </p:txBody>
      </p:sp>
    </p:spTree>
    <p:extLst>
      <p:ext uri="{BB962C8B-B14F-4D97-AF65-F5344CB8AC3E}">
        <p14:creationId xmlns:p14="http://schemas.microsoft.com/office/powerpoint/2010/main" val="407779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dafont.com/open-dyslexic.font?psize=x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pricing/details/microsoft-fabric/#pric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fabric/enterprise/metrics-app-install?tabs=1s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cost-management-billing/reservations/fabric-capacit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mailjerry.com/what-is-a-microsoft-tenant/" TargetMode="External"/><Relationship Id="rId5" Type="http://schemas.openxmlformats.org/officeDocument/2006/relationships/hyperlink" Target="https://learn.microsoft.com/en-us/power-bi/enterprise/service-premium-per-user-faq" TargetMode="External"/><Relationship Id="rId4" Type="http://schemas.openxmlformats.org/officeDocument/2006/relationships/hyperlink" Target="https://kanerika.com/blogs/understanding-microsoft-fabric-pricing/"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learn.microsoft.com/en-us/power-bi/enterprise/service-premium-per-user-faq" TargetMode="External"/><Relationship Id="rId4" Type="http://schemas.openxmlformats.org/officeDocument/2006/relationships/hyperlink" Target="https://kanerika.com/blogs/understanding-microsoft-fabric-pric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Open-Dyslexic Font | dafont.com</a:t>
            </a:r>
            <a:endParaRPr lang="en-US" dirty="0"/>
          </a:p>
          <a:p>
            <a:r>
              <a:rPr lang="en-US" dirty="0"/>
              <a:t>Download the font from </a:t>
            </a:r>
            <a:r>
              <a:rPr lang="en-US" dirty="0">
                <a:hlinkClick r:id="rId3"/>
              </a:rPr>
              <a:t>Open-Dyslexic Font | dafont.com</a:t>
            </a:r>
            <a:endParaRPr lang="en-US" dirty="0"/>
          </a:p>
          <a:p>
            <a:r>
              <a:rPr lang="en-US" dirty="0"/>
              <a:t>Extract the files</a:t>
            </a:r>
          </a:p>
          <a:p>
            <a:r>
              <a:rPr lang="en-US" dirty="0"/>
              <a:t>Go to computer settings &gt; personalization &gt; fonts and drop in the files</a:t>
            </a:r>
          </a:p>
          <a:p>
            <a:r>
              <a:rPr lang="en-US" dirty="0"/>
              <a:t>Navigate to Power Point Master Slide</a:t>
            </a:r>
          </a:p>
          <a:p>
            <a:r>
              <a:rPr lang="en-US" dirty="0"/>
              <a:t>Change the font to use Open Dyslexic for the headers and body</a:t>
            </a:r>
          </a:p>
          <a:p>
            <a:r>
              <a:rPr lang="en-US" dirty="0"/>
              <a:t>Done!</a:t>
            </a:r>
          </a:p>
          <a:p>
            <a:endParaRPr lang="en-US" dirty="0"/>
          </a:p>
        </p:txBody>
      </p:sp>
      <p:sp>
        <p:nvSpPr>
          <p:cNvPr id="4" name="Slide Number Placeholder 3"/>
          <p:cNvSpPr>
            <a:spLocks noGrp="1"/>
          </p:cNvSpPr>
          <p:nvPr>
            <p:ph type="sldNum" sz="quarter" idx="5"/>
          </p:nvPr>
        </p:nvSpPr>
        <p:spPr/>
        <p:txBody>
          <a:bodyPr/>
          <a:lstStyle/>
          <a:p>
            <a:fld id="{0C2C13D3-B291-44D2-95AA-8F8B205FDB45}" type="slidenum">
              <a:rPr lang="en-US" smtClean="0"/>
              <a:t>1</a:t>
            </a:fld>
            <a:endParaRPr lang="en-US"/>
          </a:p>
        </p:txBody>
      </p:sp>
    </p:spTree>
    <p:extLst>
      <p:ext uri="{BB962C8B-B14F-4D97-AF65-F5344CB8AC3E}">
        <p14:creationId xmlns:p14="http://schemas.microsoft.com/office/powerpoint/2010/main" val="812889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6450-5B0A-7842-0BEF-72D4FF010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3C398-4B47-8B05-5683-EDEAEC8D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888F9-4372-81D6-BFDF-C0FDF5D1BF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9285AC-8AAD-5BE1-2410-536E002D17DF}"/>
              </a:ext>
            </a:extLst>
          </p:cNvPr>
          <p:cNvSpPr>
            <a:spLocks noGrp="1"/>
          </p:cNvSpPr>
          <p:nvPr>
            <p:ph type="sldNum" sz="quarter" idx="5"/>
          </p:nvPr>
        </p:nvSpPr>
        <p:spPr/>
        <p:txBody>
          <a:bodyPr/>
          <a:lstStyle/>
          <a:p>
            <a:fld id="{0C2C13D3-B291-44D2-95AA-8F8B205FDB45}" type="slidenum">
              <a:rPr lang="en-US" smtClean="0"/>
              <a:t>11</a:t>
            </a:fld>
            <a:endParaRPr lang="en-US"/>
          </a:p>
        </p:txBody>
      </p:sp>
    </p:spTree>
    <p:extLst>
      <p:ext uri="{BB962C8B-B14F-4D97-AF65-F5344CB8AC3E}">
        <p14:creationId xmlns:p14="http://schemas.microsoft.com/office/powerpoint/2010/main" val="2341809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0C66-65DC-5786-56B7-1F493E2C2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69062-2621-63A7-0A66-6DEDCC84D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2B28C-6A7B-3B44-94F8-B8A6678A76C1}"/>
              </a:ext>
            </a:extLst>
          </p:cNvPr>
          <p:cNvSpPr>
            <a:spLocks noGrp="1"/>
          </p:cNvSpPr>
          <p:nvPr>
            <p:ph type="body" idx="1"/>
          </p:nvPr>
        </p:nvSpPr>
        <p:spPr/>
        <p:txBody>
          <a:bodyPr/>
          <a:lstStyle/>
          <a:p>
            <a:r>
              <a:rPr lang="en-US" dirty="0">
                <a:hlinkClick r:id="rId3"/>
              </a:rPr>
              <a:t>Microsoft Fabric - Pricing | Microsoft Azure</a:t>
            </a:r>
            <a:endParaRPr lang="en-US" dirty="0"/>
          </a:p>
          <a:p>
            <a:endParaRPr lang="en-US" dirty="0"/>
          </a:p>
          <a:p>
            <a:r>
              <a:rPr lang="en-US" dirty="0"/>
              <a:t>Breakeven points:</a:t>
            </a:r>
          </a:p>
          <a:p>
            <a:pPr marL="0" indent="0">
              <a:buFont typeface="Arial" panose="020B0604020202020204" pitchFamily="34" charset="0"/>
              <a:buNone/>
            </a:pPr>
            <a:r>
              <a:rPr lang="en-US" sz="1200" dirty="0"/>
              <a:t>F64 = 358 pro licenses = 209 </a:t>
            </a:r>
            <a:r>
              <a:rPr lang="en-US" sz="1200" dirty="0" err="1"/>
              <a:t>ppu</a:t>
            </a:r>
            <a:r>
              <a:rPr lang="en-US" sz="1200" dirty="0"/>
              <a:t> licenses</a:t>
            </a:r>
          </a:p>
          <a:p>
            <a:pPr marL="0" indent="0">
              <a:buFont typeface="Arial" panose="020B0604020202020204" pitchFamily="34" charset="0"/>
              <a:buNone/>
            </a:pPr>
            <a:r>
              <a:rPr lang="en-US" sz="1200" dirty="0"/>
              <a:t>730 hours FSKU reserved (a month) =  434 hours FSKU pay-as-you-go (18 days)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If you only need capacity for &lt;14 hours a day, pay-as you-go is the best option</a:t>
            </a:r>
          </a:p>
          <a:p>
            <a:endParaRPr lang="en-US" dirty="0"/>
          </a:p>
        </p:txBody>
      </p:sp>
      <p:sp>
        <p:nvSpPr>
          <p:cNvPr id="4" name="Slide Number Placeholder 3">
            <a:extLst>
              <a:ext uri="{FF2B5EF4-FFF2-40B4-BE49-F238E27FC236}">
                <a16:creationId xmlns:a16="http://schemas.microsoft.com/office/drawing/2014/main" id="{528E3AA4-7E46-BF9A-41B8-FD421932D900}"/>
              </a:ext>
            </a:extLst>
          </p:cNvPr>
          <p:cNvSpPr>
            <a:spLocks noGrp="1"/>
          </p:cNvSpPr>
          <p:nvPr>
            <p:ph type="sldNum" sz="quarter" idx="5"/>
          </p:nvPr>
        </p:nvSpPr>
        <p:spPr/>
        <p:txBody>
          <a:bodyPr/>
          <a:lstStyle/>
          <a:p>
            <a:fld id="{58BA35C1-8278-9748-8225-80C021D66BB2}" type="slidenum">
              <a:rPr lang="en-US" smtClean="0"/>
              <a:t>12</a:t>
            </a:fld>
            <a:endParaRPr lang="en-US"/>
          </a:p>
        </p:txBody>
      </p:sp>
    </p:spTree>
    <p:extLst>
      <p:ext uri="{BB962C8B-B14F-4D97-AF65-F5344CB8AC3E}">
        <p14:creationId xmlns:p14="http://schemas.microsoft.com/office/powerpoint/2010/main" val="4191485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3DFFB-24F3-3420-5F71-A2BBE0CE9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21C68-B1C0-A858-5310-9913BDB751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25731-6B17-2D23-A83D-F1068CF6E330}"/>
              </a:ext>
            </a:extLst>
          </p:cNvPr>
          <p:cNvSpPr>
            <a:spLocks noGrp="1"/>
          </p:cNvSpPr>
          <p:nvPr>
            <p:ph type="body" idx="1"/>
          </p:nvPr>
        </p:nvSpPr>
        <p:spPr/>
        <p:txBody>
          <a:bodyPr/>
          <a:lstStyle/>
          <a:p>
            <a:r>
              <a:rPr lang="en-US" dirty="0">
                <a:hlinkClick r:id="rId3"/>
              </a:rPr>
              <a:t>Install the Microsoft Fabric capacity metrics app - Microsoft Fabric | Microsoft Learn</a:t>
            </a:r>
            <a:endParaRPr lang="en-US" dirty="0"/>
          </a:p>
          <a:p>
            <a:r>
              <a:rPr lang="en-US" dirty="0"/>
              <a:t>F8 allows for multiple spark sessions at a time for notebooks. This allows more than one developer to be working in a notebook at once. </a:t>
            </a:r>
          </a:p>
          <a:p>
            <a:r>
              <a:rPr lang="en-US" dirty="0"/>
              <a:t>F16 has proven to be a good SKU for ingesting multiple data sources into Fabric using a metadata driven approach. </a:t>
            </a:r>
          </a:p>
          <a:p>
            <a:r>
              <a:rPr lang="en-US" dirty="0"/>
              <a:t>F64 unlocks more capabilities, but those are not unlocked with a F64 reservation, only with a F64 capacity. </a:t>
            </a:r>
          </a:p>
        </p:txBody>
      </p:sp>
      <p:sp>
        <p:nvSpPr>
          <p:cNvPr id="4" name="Slide Number Placeholder 3">
            <a:extLst>
              <a:ext uri="{FF2B5EF4-FFF2-40B4-BE49-F238E27FC236}">
                <a16:creationId xmlns:a16="http://schemas.microsoft.com/office/drawing/2014/main" id="{20FE71EA-5EE7-E9BA-9D7B-13AAA6B7F6DD}"/>
              </a:ext>
            </a:extLst>
          </p:cNvPr>
          <p:cNvSpPr>
            <a:spLocks noGrp="1"/>
          </p:cNvSpPr>
          <p:nvPr>
            <p:ph type="sldNum" sz="quarter" idx="5"/>
          </p:nvPr>
        </p:nvSpPr>
        <p:spPr/>
        <p:txBody>
          <a:bodyPr/>
          <a:lstStyle/>
          <a:p>
            <a:fld id="{58BA35C1-8278-9748-8225-80C021D66BB2}" type="slidenum">
              <a:rPr lang="en-US" smtClean="0"/>
              <a:t>13</a:t>
            </a:fld>
            <a:endParaRPr lang="en-US"/>
          </a:p>
        </p:txBody>
      </p:sp>
    </p:spTree>
    <p:extLst>
      <p:ext uri="{BB962C8B-B14F-4D97-AF65-F5344CB8AC3E}">
        <p14:creationId xmlns:p14="http://schemas.microsoft.com/office/powerpoint/2010/main" val="2546271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E6855-20C9-BDB7-CD58-064752194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DAF2A-A24D-1D0E-E5D9-2B2CDAE22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357666-6E28-EB4B-73CD-47FA8C0873A6}"/>
              </a:ext>
            </a:extLst>
          </p:cNvPr>
          <p:cNvSpPr>
            <a:spLocks noGrp="1"/>
          </p:cNvSpPr>
          <p:nvPr>
            <p:ph type="body" idx="1"/>
          </p:nvPr>
        </p:nvSpPr>
        <p:spPr/>
        <p:txBody>
          <a:bodyPr/>
          <a:lstStyle/>
          <a:p>
            <a:endParaRPr lang="en-US" sz="1200" dirty="0"/>
          </a:p>
          <a:p>
            <a:r>
              <a:rPr lang="en-US" dirty="0"/>
              <a:t>https://learn.microsoft.com/en-us/azure/cost-management-billing/reservations/fabric-capacity#cancel-exchange-or-refund-reservations </a:t>
            </a:r>
          </a:p>
          <a:p>
            <a:endParaRPr lang="en-US" dirty="0"/>
          </a:p>
        </p:txBody>
      </p:sp>
      <p:sp>
        <p:nvSpPr>
          <p:cNvPr id="4" name="Slide Number Placeholder 3">
            <a:extLst>
              <a:ext uri="{FF2B5EF4-FFF2-40B4-BE49-F238E27FC236}">
                <a16:creationId xmlns:a16="http://schemas.microsoft.com/office/drawing/2014/main" id="{B2EEFB15-D2F8-E8DD-D4DF-FE7829ADAC45}"/>
              </a:ext>
            </a:extLst>
          </p:cNvPr>
          <p:cNvSpPr>
            <a:spLocks noGrp="1"/>
          </p:cNvSpPr>
          <p:nvPr>
            <p:ph type="sldNum" sz="quarter" idx="5"/>
          </p:nvPr>
        </p:nvSpPr>
        <p:spPr/>
        <p:txBody>
          <a:bodyPr/>
          <a:lstStyle/>
          <a:p>
            <a:fld id="{58BA35C1-8278-9748-8225-80C021D66BB2}" type="slidenum">
              <a:rPr lang="en-US" smtClean="0"/>
              <a:t>14</a:t>
            </a:fld>
            <a:endParaRPr lang="en-US"/>
          </a:p>
        </p:txBody>
      </p:sp>
    </p:spTree>
    <p:extLst>
      <p:ext uri="{BB962C8B-B14F-4D97-AF65-F5344CB8AC3E}">
        <p14:creationId xmlns:p14="http://schemas.microsoft.com/office/powerpoint/2010/main" val="3104378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ED7F2-7AF7-659D-BDDE-0C57D2606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1BD3FC-FA75-DAA7-1BE3-2F7878D5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1CA38-567C-B21A-1745-33361878B403}"/>
              </a:ext>
            </a:extLst>
          </p:cNvPr>
          <p:cNvSpPr>
            <a:spLocks noGrp="1"/>
          </p:cNvSpPr>
          <p:nvPr>
            <p:ph type="body" idx="1"/>
          </p:nvPr>
        </p:nvSpPr>
        <p:spPr/>
        <p:txBody>
          <a:bodyPr/>
          <a:lstStyle/>
          <a:p>
            <a:r>
              <a:rPr lang="en-US" dirty="0">
                <a:hlinkClick r:id="rId3"/>
              </a:rPr>
              <a:t>Save costs with Microsoft Fabric Capacity reservations - Microsoft Cost Management | Microsoft Learn</a:t>
            </a:r>
            <a:endParaRPr lang="en-US" dirty="0"/>
          </a:p>
          <a:p>
            <a:pPr marL="342900" indent="-342900">
              <a:buFont typeface="Arial" panose="020B0604020202020204" pitchFamily="34" charset="0"/>
              <a:buChar char="•"/>
            </a:pPr>
            <a:r>
              <a:rPr lang="en-US" sz="1200" dirty="0"/>
              <a:t>For Enterprise subscriptions, the Reserved Instances policy option must be enabled in the Azure portal. If the setting is disabled, you must be an EA Admin to enable it.</a:t>
            </a:r>
          </a:p>
          <a:p>
            <a:pPr marL="342900" indent="-342900">
              <a:buFont typeface="Arial" panose="020B0604020202020204" pitchFamily="34" charset="0"/>
              <a:buChar char="•"/>
            </a:pPr>
            <a:r>
              <a:rPr lang="en-US" sz="1200" dirty="0"/>
              <a:t>Direct Enterprise customers can update the Reserved Instances policy settings in the Azure portal. Navigate to the Policies menu to change settings.</a:t>
            </a:r>
          </a:p>
          <a:p>
            <a:pPr marL="342900" indent="-342900">
              <a:buFont typeface="Arial" panose="020B0604020202020204" pitchFamily="34" charset="0"/>
              <a:buChar char="•"/>
            </a:pPr>
            <a:r>
              <a:rPr lang="en-US" sz="1200" dirty="0"/>
              <a:t>For the Cloud Solution Provider (CSP) program, only the admin agents or sales agents can purchase Fabric capacity reservations.</a:t>
            </a:r>
          </a:p>
          <a:p>
            <a:endParaRPr lang="en-US" sz="1200" dirty="0"/>
          </a:p>
          <a:p>
            <a:r>
              <a:rPr lang="en-US" dirty="0"/>
              <a:t>https://learn.microsoft.com/en-us/azure/cost-management-billing/reservations/fabric-capacity#cancel-exchange-or-refund-reservations </a:t>
            </a:r>
          </a:p>
          <a:p>
            <a:endParaRPr lang="en-US" dirty="0"/>
          </a:p>
        </p:txBody>
      </p:sp>
      <p:sp>
        <p:nvSpPr>
          <p:cNvPr id="4" name="Slide Number Placeholder 3">
            <a:extLst>
              <a:ext uri="{FF2B5EF4-FFF2-40B4-BE49-F238E27FC236}">
                <a16:creationId xmlns:a16="http://schemas.microsoft.com/office/drawing/2014/main" id="{6D8200BE-BE2C-61B7-193A-45DE7483A85A}"/>
              </a:ext>
            </a:extLst>
          </p:cNvPr>
          <p:cNvSpPr>
            <a:spLocks noGrp="1"/>
          </p:cNvSpPr>
          <p:nvPr>
            <p:ph type="sldNum" sz="quarter" idx="5"/>
          </p:nvPr>
        </p:nvSpPr>
        <p:spPr/>
        <p:txBody>
          <a:bodyPr/>
          <a:lstStyle/>
          <a:p>
            <a:fld id="{58BA35C1-8278-9748-8225-80C021D66BB2}" type="slidenum">
              <a:rPr lang="en-US" smtClean="0"/>
              <a:t>15</a:t>
            </a:fld>
            <a:endParaRPr lang="en-US"/>
          </a:p>
        </p:txBody>
      </p:sp>
    </p:spTree>
    <p:extLst>
      <p:ext uri="{BB962C8B-B14F-4D97-AF65-F5344CB8AC3E}">
        <p14:creationId xmlns:p14="http://schemas.microsoft.com/office/powerpoint/2010/main" val="1917352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72332-2F99-4D31-9E2C-73A2142E6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FE25F-D2BB-B498-9434-4DC45B733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A196B-4363-597E-1204-5E974D475D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B37F60-10FD-1BCD-9D09-C12467003195}"/>
              </a:ext>
            </a:extLst>
          </p:cNvPr>
          <p:cNvSpPr>
            <a:spLocks noGrp="1"/>
          </p:cNvSpPr>
          <p:nvPr>
            <p:ph type="sldNum" sz="quarter" idx="5"/>
          </p:nvPr>
        </p:nvSpPr>
        <p:spPr/>
        <p:txBody>
          <a:bodyPr/>
          <a:lstStyle/>
          <a:p>
            <a:fld id="{0C2C13D3-B291-44D2-95AA-8F8B205FDB45}" type="slidenum">
              <a:rPr lang="en-US" smtClean="0"/>
              <a:t>16</a:t>
            </a:fld>
            <a:endParaRPr lang="en-US"/>
          </a:p>
        </p:txBody>
      </p:sp>
    </p:spTree>
    <p:extLst>
      <p:ext uri="{BB962C8B-B14F-4D97-AF65-F5344CB8AC3E}">
        <p14:creationId xmlns:p14="http://schemas.microsoft.com/office/powerpoint/2010/main" val="291657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9343F-BBA9-1687-AE2E-BEE0EA803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E27A5-9AFE-B382-154F-AB1E404FD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8692E-7EFF-D9ED-0971-48BB247487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75602A-C0B9-A7EF-9C44-9F6940F6B333}"/>
              </a:ext>
            </a:extLst>
          </p:cNvPr>
          <p:cNvSpPr>
            <a:spLocks noGrp="1"/>
          </p:cNvSpPr>
          <p:nvPr>
            <p:ph type="sldNum" sz="quarter" idx="5"/>
          </p:nvPr>
        </p:nvSpPr>
        <p:spPr/>
        <p:txBody>
          <a:bodyPr/>
          <a:lstStyle/>
          <a:p>
            <a:fld id="{0C2C13D3-B291-44D2-95AA-8F8B205FDB45}" type="slidenum">
              <a:rPr lang="en-US" smtClean="0"/>
              <a:t>17</a:t>
            </a:fld>
            <a:endParaRPr lang="en-US"/>
          </a:p>
        </p:txBody>
      </p:sp>
    </p:spTree>
    <p:extLst>
      <p:ext uri="{BB962C8B-B14F-4D97-AF65-F5344CB8AC3E}">
        <p14:creationId xmlns:p14="http://schemas.microsoft.com/office/powerpoint/2010/main" val="55277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43E1E-6B54-FA67-2A91-EC461EEFB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97D91-0F85-E00F-0E72-3530E658E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792AE-E762-C61A-A300-E29007B9785C}"/>
              </a:ext>
            </a:extLst>
          </p:cNvPr>
          <p:cNvSpPr>
            <a:spLocks noGrp="1"/>
          </p:cNvSpPr>
          <p:nvPr>
            <p:ph type="body" idx="1"/>
          </p:nvPr>
        </p:nvSpPr>
        <p:spPr/>
        <p:txBody>
          <a:bodyPr/>
          <a:lstStyle/>
          <a:p>
            <a:r>
              <a:rPr lang="en-US" dirty="0">
                <a:hlinkClick r:id="rId3"/>
              </a:rPr>
              <a:t>Microsoft Fabric concepts - Microsoft Fabric | Microsoft Learn</a:t>
            </a:r>
            <a:br>
              <a:rPr lang="en-US" dirty="0"/>
            </a:br>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a:t>
            </a:r>
          </a:p>
          <a:p>
            <a:endParaRPr lang="en-US" dirty="0"/>
          </a:p>
        </p:txBody>
      </p:sp>
      <p:sp>
        <p:nvSpPr>
          <p:cNvPr id="4" name="Slide Number Placeholder 3">
            <a:extLst>
              <a:ext uri="{FF2B5EF4-FFF2-40B4-BE49-F238E27FC236}">
                <a16:creationId xmlns:a16="http://schemas.microsoft.com/office/drawing/2014/main" id="{2A9AFEF1-C60A-36FC-9207-966ADDF9B8F2}"/>
              </a:ext>
            </a:extLst>
          </p:cNvPr>
          <p:cNvSpPr>
            <a:spLocks noGrp="1"/>
          </p:cNvSpPr>
          <p:nvPr>
            <p:ph type="sldNum" sz="quarter" idx="5"/>
          </p:nvPr>
        </p:nvSpPr>
        <p:spPr/>
        <p:txBody>
          <a:bodyPr/>
          <a:lstStyle/>
          <a:p>
            <a:fld id="{58BA35C1-8278-9748-8225-80C021D66BB2}" type="slidenum">
              <a:rPr lang="en-US" smtClean="0"/>
              <a:t>18</a:t>
            </a:fld>
            <a:endParaRPr lang="en-US"/>
          </a:p>
        </p:txBody>
      </p:sp>
    </p:spTree>
    <p:extLst>
      <p:ext uri="{BB962C8B-B14F-4D97-AF65-F5344CB8AC3E}">
        <p14:creationId xmlns:p14="http://schemas.microsoft.com/office/powerpoint/2010/main" val="3363060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3E36E-1689-D6A0-49D4-8EEFCCA14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5E371-7C4F-C4A0-60DA-2980F232C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2C0438-433B-439D-6610-53CAB8270C4B}"/>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r>
              <a:rPr lang="en-US" dirty="0"/>
              <a:t> </a:t>
            </a:r>
          </a:p>
          <a:p>
            <a:r>
              <a:rPr lang="en-US" dirty="0"/>
              <a:t>Pro workspaces allow for 10 GB size datasets, only 8 refreshes a day.  Breaks even with F64 at 358 users.</a:t>
            </a:r>
          </a:p>
          <a:p>
            <a:r>
              <a:rPr lang="en-US" dirty="0"/>
              <a:t>PPU workspaces allow for 100 GB size datasets, 48 refreshes a day, advanced dataflow features, deployment pipelines, </a:t>
            </a:r>
            <a:r>
              <a:rPr lang="en-US" dirty="0" err="1"/>
              <a:t>xmla</a:t>
            </a:r>
            <a:r>
              <a:rPr lang="en-US" dirty="0"/>
              <a:t> connectivity, page refresh, incremental refresh. Breaks even with F64 at 209 users. </a:t>
            </a:r>
          </a:p>
        </p:txBody>
      </p:sp>
      <p:sp>
        <p:nvSpPr>
          <p:cNvPr id="4" name="Slide Number Placeholder 3">
            <a:extLst>
              <a:ext uri="{FF2B5EF4-FFF2-40B4-BE49-F238E27FC236}">
                <a16:creationId xmlns:a16="http://schemas.microsoft.com/office/drawing/2014/main" id="{217BF650-7084-B800-2FE7-F88D1472D5C5}"/>
              </a:ext>
            </a:extLst>
          </p:cNvPr>
          <p:cNvSpPr>
            <a:spLocks noGrp="1"/>
          </p:cNvSpPr>
          <p:nvPr>
            <p:ph type="sldNum" sz="quarter" idx="5"/>
          </p:nvPr>
        </p:nvSpPr>
        <p:spPr/>
        <p:txBody>
          <a:bodyPr/>
          <a:lstStyle/>
          <a:p>
            <a:fld id="{58BA35C1-8278-9748-8225-80C021D66BB2}" type="slidenum">
              <a:rPr lang="en-US" smtClean="0"/>
              <a:t>19</a:t>
            </a:fld>
            <a:endParaRPr lang="en-US"/>
          </a:p>
        </p:txBody>
      </p:sp>
    </p:spTree>
    <p:extLst>
      <p:ext uri="{BB962C8B-B14F-4D97-AF65-F5344CB8AC3E}">
        <p14:creationId xmlns:p14="http://schemas.microsoft.com/office/powerpoint/2010/main" val="397737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50009-9E0F-8F17-BC26-34737B00B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1F092-6220-0BF1-3B31-66C931861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EB8C4-FE12-2656-B6A4-B7C496F10352}"/>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Breaks even with F64 at 358 users.</a:t>
            </a:r>
          </a:p>
          <a:p>
            <a:r>
              <a:rPr lang="en-US" dirty="0"/>
              <a:t>PPU workspaces allow for 100 GB size datasets, 48 refreshes a day, advanced dataflow features, deployment pipelines, </a:t>
            </a:r>
            <a:r>
              <a:rPr lang="en-US" dirty="0" err="1"/>
              <a:t>xmla</a:t>
            </a:r>
            <a:r>
              <a:rPr lang="en-US" dirty="0"/>
              <a:t> connectivity, page refresh, incremental refresh. Breaks even with F64 at 209 users. </a:t>
            </a:r>
          </a:p>
        </p:txBody>
      </p:sp>
      <p:sp>
        <p:nvSpPr>
          <p:cNvPr id="4" name="Slide Number Placeholder 3">
            <a:extLst>
              <a:ext uri="{FF2B5EF4-FFF2-40B4-BE49-F238E27FC236}">
                <a16:creationId xmlns:a16="http://schemas.microsoft.com/office/drawing/2014/main" id="{813FE6CF-AAF0-3D8C-81D7-2B78DD7FCF19}"/>
              </a:ext>
            </a:extLst>
          </p:cNvPr>
          <p:cNvSpPr>
            <a:spLocks noGrp="1"/>
          </p:cNvSpPr>
          <p:nvPr>
            <p:ph type="sldNum" sz="quarter" idx="5"/>
          </p:nvPr>
        </p:nvSpPr>
        <p:spPr/>
        <p:txBody>
          <a:bodyPr/>
          <a:lstStyle/>
          <a:p>
            <a:fld id="{58BA35C1-8278-9748-8225-80C021D66BB2}" type="slidenum">
              <a:rPr lang="en-US" smtClean="0"/>
              <a:t>20</a:t>
            </a:fld>
            <a:endParaRPr lang="en-US"/>
          </a:p>
        </p:txBody>
      </p:sp>
    </p:spTree>
    <p:extLst>
      <p:ext uri="{BB962C8B-B14F-4D97-AF65-F5344CB8AC3E}">
        <p14:creationId xmlns:p14="http://schemas.microsoft.com/office/powerpoint/2010/main" val="38705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0B43-1677-CD56-CB7D-E0F3FD286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3F8B1-6F32-102F-58BD-C75C9EB282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53485B-397D-07B1-4701-B85F693FDE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F42446-80CE-4BF8-9B51-0F07AF18B912}"/>
              </a:ext>
            </a:extLst>
          </p:cNvPr>
          <p:cNvSpPr>
            <a:spLocks noGrp="1"/>
          </p:cNvSpPr>
          <p:nvPr>
            <p:ph type="sldNum" sz="quarter" idx="5"/>
          </p:nvPr>
        </p:nvSpPr>
        <p:spPr/>
        <p:txBody>
          <a:bodyPr/>
          <a:lstStyle/>
          <a:p>
            <a:fld id="{0C2C13D3-B291-44D2-95AA-8F8B205FDB45}" type="slidenum">
              <a:rPr lang="en-US" smtClean="0"/>
              <a:t>3</a:t>
            </a:fld>
            <a:endParaRPr lang="en-US"/>
          </a:p>
        </p:txBody>
      </p:sp>
    </p:spTree>
    <p:extLst>
      <p:ext uri="{BB962C8B-B14F-4D97-AF65-F5344CB8AC3E}">
        <p14:creationId xmlns:p14="http://schemas.microsoft.com/office/powerpoint/2010/main" val="575267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8C03-867B-40F2-0C42-FB2A759A3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44517-3FF8-6D56-9327-CBDED21A6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3A3F4-FB57-8C64-4CC3-366C60855CAF}"/>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Breaks even with F64 at 358 users.</a:t>
            </a:r>
          </a:p>
          <a:p>
            <a:r>
              <a:rPr lang="en-US" dirty="0"/>
              <a:t>PPU workspaces allow for 100 GB size datasets, 48 refreshes a day, advanced dataflow features, deployment pipelines, </a:t>
            </a:r>
            <a:r>
              <a:rPr lang="en-US" dirty="0" err="1"/>
              <a:t>xmla</a:t>
            </a:r>
            <a:r>
              <a:rPr lang="en-US" dirty="0"/>
              <a:t> connectivity, page refresh, incremental refresh. Breaks even with F64 at 209 users. </a:t>
            </a:r>
          </a:p>
        </p:txBody>
      </p:sp>
      <p:sp>
        <p:nvSpPr>
          <p:cNvPr id="4" name="Slide Number Placeholder 3">
            <a:extLst>
              <a:ext uri="{FF2B5EF4-FFF2-40B4-BE49-F238E27FC236}">
                <a16:creationId xmlns:a16="http://schemas.microsoft.com/office/drawing/2014/main" id="{4F80CA5D-5411-5C9C-498B-1374C6C478DC}"/>
              </a:ext>
            </a:extLst>
          </p:cNvPr>
          <p:cNvSpPr>
            <a:spLocks noGrp="1"/>
          </p:cNvSpPr>
          <p:nvPr>
            <p:ph type="sldNum" sz="quarter" idx="5"/>
          </p:nvPr>
        </p:nvSpPr>
        <p:spPr/>
        <p:txBody>
          <a:bodyPr/>
          <a:lstStyle/>
          <a:p>
            <a:fld id="{58BA35C1-8278-9748-8225-80C021D66BB2}" type="slidenum">
              <a:rPr lang="en-US" smtClean="0"/>
              <a:t>21</a:t>
            </a:fld>
            <a:endParaRPr lang="en-US"/>
          </a:p>
        </p:txBody>
      </p:sp>
    </p:spTree>
    <p:extLst>
      <p:ext uri="{BB962C8B-B14F-4D97-AF65-F5344CB8AC3E}">
        <p14:creationId xmlns:p14="http://schemas.microsoft.com/office/powerpoint/2010/main" val="3833423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FA48A-960E-1EF1-8575-2B80E8503E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138C7-BB9E-E73F-99A8-C677226C5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86A12-9679-F62A-C26E-E22650EE6F77}"/>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 </a:t>
            </a:r>
          </a:p>
          <a:p>
            <a:endParaRPr lang="en-US" dirty="0"/>
          </a:p>
          <a:p>
            <a:r>
              <a:rPr lang="en-US" dirty="0"/>
              <a:t>Until F64, all viewers need a pro license to view</a:t>
            </a:r>
          </a:p>
        </p:txBody>
      </p:sp>
      <p:sp>
        <p:nvSpPr>
          <p:cNvPr id="4" name="Slide Number Placeholder 3">
            <a:extLst>
              <a:ext uri="{FF2B5EF4-FFF2-40B4-BE49-F238E27FC236}">
                <a16:creationId xmlns:a16="http://schemas.microsoft.com/office/drawing/2014/main" id="{DE68118C-101C-9CBE-A455-E99379EC5D89}"/>
              </a:ext>
            </a:extLst>
          </p:cNvPr>
          <p:cNvSpPr>
            <a:spLocks noGrp="1"/>
          </p:cNvSpPr>
          <p:nvPr>
            <p:ph type="sldNum" sz="quarter" idx="5"/>
          </p:nvPr>
        </p:nvSpPr>
        <p:spPr/>
        <p:txBody>
          <a:bodyPr/>
          <a:lstStyle/>
          <a:p>
            <a:fld id="{58BA35C1-8278-9748-8225-80C021D66BB2}" type="slidenum">
              <a:rPr lang="en-US" smtClean="0"/>
              <a:t>22</a:t>
            </a:fld>
            <a:endParaRPr lang="en-US"/>
          </a:p>
        </p:txBody>
      </p:sp>
    </p:spTree>
    <p:extLst>
      <p:ext uri="{BB962C8B-B14F-4D97-AF65-F5344CB8AC3E}">
        <p14:creationId xmlns:p14="http://schemas.microsoft.com/office/powerpoint/2010/main" val="1962429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DB840-8340-2744-D6E2-DFF6D62343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4E884B-0DC8-421E-0C1A-E86794F4F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02985-24EC-998B-8091-13348F52A90C}"/>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 </a:t>
            </a:r>
          </a:p>
          <a:p>
            <a:endParaRPr lang="en-US" dirty="0"/>
          </a:p>
          <a:p>
            <a:r>
              <a:rPr lang="en-US" dirty="0"/>
              <a:t>Until F64, all viewers need a pro license to view</a:t>
            </a:r>
          </a:p>
        </p:txBody>
      </p:sp>
      <p:sp>
        <p:nvSpPr>
          <p:cNvPr id="4" name="Slide Number Placeholder 3">
            <a:extLst>
              <a:ext uri="{FF2B5EF4-FFF2-40B4-BE49-F238E27FC236}">
                <a16:creationId xmlns:a16="http://schemas.microsoft.com/office/drawing/2014/main" id="{62D504CD-7432-2477-AADE-4014C4FB58DA}"/>
              </a:ext>
            </a:extLst>
          </p:cNvPr>
          <p:cNvSpPr>
            <a:spLocks noGrp="1"/>
          </p:cNvSpPr>
          <p:nvPr>
            <p:ph type="sldNum" sz="quarter" idx="5"/>
          </p:nvPr>
        </p:nvSpPr>
        <p:spPr/>
        <p:txBody>
          <a:bodyPr/>
          <a:lstStyle/>
          <a:p>
            <a:fld id="{58BA35C1-8278-9748-8225-80C021D66BB2}" type="slidenum">
              <a:rPr lang="en-US" smtClean="0"/>
              <a:t>23</a:t>
            </a:fld>
            <a:endParaRPr lang="en-US"/>
          </a:p>
        </p:txBody>
      </p:sp>
    </p:spTree>
    <p:extLst>
      <p:ext uri="{BB962C8B-B14F-4D97-AF65-F5344CB8AC3E}">
        <p14:creationId xmlns:p14="http://schemas.microsoft.com/office/powerpoint/2010/main" val="1874368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CA895-502F-55D2-3F1F-D2DCD262C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15ED-76B6-5374-147C-9B8963CEB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77F540-8D55-0F8A-383F-F21F989A4766}"/>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 </a:t>
            </a:r>
          </a:p>
          <a:p>
            <a:endParaRPr lang="en-US" dirty="0"/>
          </a:p>
          <a:p>
            <a:r>
              <a:rPr lang="en-US" dirty="0"/>
              <a:t>Until F64, all viewers need a pro license to view</a:t>
            </a:r>
          </a:p>
        </p:txBody>
      </p:sp>
      <p:sp>
        <p:nvSpPr>
          <p:cNvPr id="4" name="Slide Number Placeholder 3">
            <a:extLst>
              <a:ext uri="{FF2B5EF4-FFF2-40B4-BE49-F238E27FC236}">
                <a16:creationId xmlns:a16="http://schemas.microsoft.com/office/drawing/2014/main" id="{EAE147B0-5A80-B0B3-6FF7-2C99C241300D}"/>
              </a:ext>
            </a:extLst>
          </p:cNvPr>
          <p:cNvSpPr>
            <a:spLocks noGrp="1"/>
          </p:cNvSpPr>
          <p:nvPr>
            <p:ph type="sldNum" sz="quarter" idx="5"/>
          </p:nvPr>
        </p:nvSpPr>
        <p:spPr/>
        <p:txBody>
          <a:bodyPr/>
          <a:lstStyle/>
          <a:p>
            <a:fld id="{58BA35C1-8278-9748-8225-80C021D66BB2}" type="slidenum">
              <a:rPr lang="en-US" smtClean="0"/>
              <a:t>24</a:t>
            </a:fld>
            <a:endParaRPr lang="en-US"/>
          </a:p>
        </p:txBody>
      </p:sp>
    </p:spTree>
    <p:extLst>
      <p:ext uri="{BB962C8B-B14F-4D97-AF65-F5344CB8AC3E}">
        <p14:creationId xmlns:p14="http://schemas.microsoft.com/office/powerpoint/2010/main" val="71062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83543-AB2C-8B3A-EC63-93D20C54A9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244075-56B1-9E40-24A7-9DCCEB019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1F9FF-ABC6-08E3-7515-8BC72463D0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D1E91C-5071-CDA8-3A03-8100FDC74205}"/>
              </a:ext>
            </a:extLst>
          </p:cNvPr>
          <p:cNvSpPr>
            <a:spLocks noGrp="1"/>
          </p:cNvSpPr>
          <p:nvPr>
            <p:ph type="sldNum" sz="quarter" idx="5"/>
          </p:nvPr>
        </p:nvSpPr>
        <p:spPr/>
        <p:txBody>
          <a:bodyPr/>
          <a:lstStyle/>
          <a:p>
            <a:fld id="{0C2C13D3-B291-44D2-95AA-8F8B205FDB45}" type="slidenum">
              <a:rPr lang="en-US" smtClean="0"/>
              <a:t>25</a:t>
            </a:fld>
            <a:endParaRPr lang="en-US"/>
          </a:p>
        </p:txBody>
      </p:sp>
    </p:spTree>
    <p:extLst>
      <p:ext uri="{BB962C8B-B14F-4D97-AF65-F5344CB8AC3E}">
        <p14:creationId xmlns:p14="http://schemas.microsoft.com/office/powerpoint/2010/main" val="3392226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1B770-BD5B-1EA4-2EEB-556FA6387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3FA3F-FFB8-C71D-D184-58151DA3F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4952DC-B389-8643-8C5C-27DC498FD0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3C1A6F-CE5E-D0AC-1BFE-C842F6E1D239}"/>
              </a:ext>
            </a:extLst>
          </p:cNvPr>
          <p:cNvSpPr>
            <a:spLocks noGrp="1"/>
          </p:cNvSpPr>
          <p:nvPr>
            <p:ph type="sldNum" sz="quarter" idx="5"/>
          </p:nvPr>
        </p:nvSpPr>
        <p:spPr/>
        <p:txBody>
          <a:bodyPr/>
          <a:lstStyle/>
          <a:p>
            <a:fld id="{58BA35C1-8278-9748-8225-80C021D66BB2}" type="slidenum">
              <a:rPr lang="en-US" smtClean="0"/>
              <a:t>26</a:t>
            </a:fld>
            <a:endParaRPr lang="en-US"/>
          </a:p>
        </p:txBody>
      </p:sp>
    </p:spTree>
    <p:extLst>
      <p:ext uri="{BB962C8B-B14F-4D97-AF65-F5344CB8AC3E}">
        <p14:creationId xmlns:p14="http://schemas.microsoft.com/office/powerpoint/2010/main" val="749191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2C13D3-B291-44D2-95AA-8F8B205FDB45}" type="slidenum">
              <a:rPr lang="en-US" smtClean="0"/>
              <a:t>27</a:t>
            </a:fld>
            <a:endParaRPr lang="en-US"/>
          </a:p>
        </p:txBody>
      </p:sp>
    </p:spTree>
    <p:extLst>
      <p:ext uri="{BB962C8B-B14F-4D97-AF65-F5344CB8AC3E}">
        <p14:creationId xmlns:p14="http://schemas.microsoft.com/office/powerpoint/2010/main" val="226032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Fabric concepts - Microsoft Fabric | Microsoft Learn</a:t>
            </a:r>
            <a:br>
              <a:rPr lang="en-US" dirty="0"/>
            </a:br>
            <a:r>
              <a:rPr lang="en-US" dirty="0">
                <a:hlinkClick r:id="rId4"/>
              </a:rPr>
              <a:t>Your Ultimate Guide to Microsoft Fabric Pricing and Licensing</a:t>
            </a:r>
            <a:endParaRPr lang="en-US" dirty="0"/>
          </a:p>
          <a:p>
            <a:r>
              <a:rPr lang="en-US" dirty="0">
                <a:hlinkClick r:id="rId5"/>
              </a:rPr>
              <a:t>Power BI Premium Per User - Power BI | Microsoft Learn</a:t>
            </a:r>
            <a:endParaRPr lang="en-US" dirty="0"/>
          </a:p>
          <a:p>
            <a:r>
              <a:rPr lang="en-US" dirty="0">
                <a:hlinkClick r:id="rId6"/>
              </a:rPr>
              <a:t>What Is a Microsoft Tenant? Tenant Core Concepts Explained</a:t>
            </a:r>
            <a:endParaRPr lang="en-US" dirty="0"/>
          </a:p>
        </p:txBody>
      </p:sp>
      <p:sp>
        <p:nvSpPr>
          <p:cNvPr id="4" name="Slide Number Placeholder 3"/>
          <p:cNvSpPr>
            <a:spLocks noGrp="1"/>
          </p:cNvSpPr>
          <p:nvPr>
            <p:ph type="sldNum" sz="quarter" idx="5"/>
          </p:nvPr>
        </p:nvSpPr>
        <p:spPr/>
        <p:txBody>
          <a:bodyPr/>
          <a:lstStyle/>
          <a:p>
            <a:fld id="{58BA35C1-8278-9748-8225-80C021D66BB2}" type="slidenum">
              <a:rPr lang="en-US" smtClean="0"/>
              <a:t>4</a:t>
            </a:fld>
            <a:endParaRPr lang="en-US"/>
          </a:p>
        </p:txBody>
      </p:sp>
    </p:spTree>
    <p:extLst>
      <p:ext uri="{BB962C8B-B14F-4D97-AF65-F5344CB8AC3E}">
        <p14:creationId xmlns:p14="http://schemas.microsoft.com/office/powerpoint/2010/main" val="2665802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2C560-7C41-08A6-487B-B8BE661CA2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9E14B-B924-FAD1-1226-51B86D149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5F9F5-B927-36BF-8022-6F5460522DF0}"/>
              </a:ext>
            </a:extLst>
          </p:cNvPr>
          <p:cNvSpPr>
            <a:spLocks noGrp="1"/>
          </p:cNvSpPr>
          <p:nvPr>
            <p:ph type="body" idx="1"/>
          </p:nvPr>
        </p:nvSpPr>
        <p:spPr/>
        <p:txBody>
          <a:bodyPr/>
          <a:lstStyle/>
          <a:p>
            <a:r>
              <a:rPr lang="en-US" dirty="0">
                <a:hlinkClick r:id="rId3"/>
              </a:rPr>
              <a:t>Microsoft Fabric concepts - Microsoft Fabric | Microsoft Learn</a:t>
            </a:r>
            <a:br>
              <a:rPr lang="en-US" dirty="0"/>
            </a:br>
            <a:r>
              <a:rPr lang="en-US" dirty="0">
                <a:hlinkClick r:id="rId4"/>
              </a:rPr>
              <a:t>Your Ultimate Guide to Microsoft Fabric Pricing and Licensing</a:t>
            </a:r>
            <a:endParaRPr lang="en-US" dirty="0"/>
          </a:p>
          <a:p>
            <a:r>
              <a:rPr lang="en-US" dirty="0">
                <a:hlinkClick r:id="rId5"/>
              </a:rPr>
              <a:t>Power BI Premium Per User - Power BI | Microsoft Learn</a:t>
            </a:r>
            <a:endParaRPr lang="en-US" dirty="0"/>
          </a:p>
        </p:txBody>
      </p:sp>
      <p:sp>
        <p:nvSpPr>
          <p:cNvPr id="4" name="Slide Number Placeholder 3">
            <a:extLst>
              <a:ext uri="{FF2B5EF4-FFF2-40B4-BE49-F238E27FC236}">
                <a16:creationId xmlns:a16="http://schemas.microsoft.com/office/drawing/2014/main" id="{A85EBDEC-39CB-3512-129E-4AC38DBC3863}"/>
              </a:ext>
            </a:extLst>
          </p:cNvPr>
          <p:cNvSpPr>
            <a:spLocks noGrp="1"/>
          </p:cNvSpPr>
          <p:nvPr>
            <p:ph type="sldNum" sz="quarter" idx="5"/>
          </p:nvPr>
        </p:nvSpPr>
        <p:spPr/>
        <p:txBody>
          <a:bodyPr/>
          <a:lstStyle/>
          <a:p>
            <a:fld id="{58BA35C1-8278-9748-8225-80C021D66BB2}" type="slidenum">
              <a:rPr lang="en-US" smtClean="0"/>
              <a:t>5</a:t>
            </a:fld>
            <a:endParaRPr lang="en-US"/>
          </a:p>
        </p:txBody>
      </p:sp>
    </p:spTree>
    <p:extLst>
      <p:ext uri="{BB962C8B-B14F-4D97-AF65-F5344CB8AC3E}">
        <p14:creationId xmlns:p14="http://schemas.microsoft.com/office/powerpoint/2010/main" val="2947953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F0BA6-09D5-C8C1-2C8B-36BA5CE79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B4E8B4-2A15-75CD-95F5-EC5973BC67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7E44E-88AA-740D-2EB1-168BF347FC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D27552-3BC3-F620-1F09-0A4845481B1D}"/>
              </a:ext>
            </a:extLst>
          </p:cNvPr>
          <p:cNvSpPr>
            <a:spLocks noGrp="1"/>
          </p:cNvSpPr>
          <p:nvPr>
            <p:ph type="sldNum" sz="quarter" idx="5"/>
          </p:nvPr>
        </p:nvSpPr>
        <p:spPr/>
        <p:txBody>
          <a:bodyPr/>
          <a:lstStyle/>
          <a:p>
            <a:fld id="{0C2C13D3-B291-44D2-95AA-8F8B205FDB45}" type="slidenum">
              <a:rPr lang="en-US" smtClean="0"/>
              <a:t>6</a:t>
            </a:fld>
            <a:endParaRPr lang="en-US"/>
          </a:p>
        </p:txBody>
      </p:sp>
    </p:spTree>
    <p:extLst>
      <p:ext uri="{BB962C8B-B14F-4D97-AF65-F5344CB8AC3E}">
        <p14:creationId xmlns:p14="http://schemas.microsoft.com/office/powerpoint/2010/main" val="1152425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541D3-B470-BE09-1D95-537FCE60E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DD162-AA7A-1952-CBB4-C7440EAD9D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A05BF-71D4-A439-9533-D9A798BA25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8BFF5-9E80-2AD6-9919-FD56FB6BABB1}"/>
              </a:ext>
            </a:extLst>
          </p:cNvPr>
          <p:cNvSpPr>
            <a:spLocks noGrp="1"/>
          </p:cNvSpPr>
          <p:nvPr>
            <p:ph type="sldNum" sz="quarter" idx="5"/>
          </p:nvPr>
        </p:nvSpPr>
        <p:spPr/>
        <p:txBody>
          <a:bodyPr/>
          <a:lstStyle/>
          <a:p>
            <a:fld id="{0C2C13D3-B291-44D2-95AA-8F8B205FDB45}" type="slidenum">
              <a:rPr lang="en-US" smtClean="0"/>
              <a:t>7</a:t>
            </a:fld>
            <a:endParaRPr lang="en-US"/>
          </a:p>
        </p:txBody>
      </p:sp>
    </p:spTree>
    <p:extLst>
      <p:ext uri="{BB962C8B-B14F-4D97-AF65-F5344CB8AC3E}">
        <p14:creationId xmlns:p14="http://schemas.microsoft.com/office/powerpoint/2010/main" val="3311545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9D241-6CA2-99CA-1C9E-6829473BA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5DC821-F7FD-B74F-107B-BDEC46863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816AE-AA88-BA89-B9D3-E8007ED44395}"/>
              </a:ext>
            </a:extLst>
          </p:cNvPr>
          <p:cNvSpPr>
            <a:spLocks noGrp="1"/>
          </p:cNvSpPr>
          <p:nvPr>
            <p:ph type="body" idx="1"/>
          </p:nvPr>
        </p:nvSpPr>
        <p:spPr/>
        <p:txBody>
          <a:bodyPr/>
          <a:lstStyle/>
          <a:p>
            <a:r>
              <a:rPr lang="en-US" dirty="0">
                <a:hlinkClick r:id="rId3"/>
              </a:rPr>
              <a:t>Microsoft Fabric concepts - Microsoft Fabric | Microsoft Learn</a:t>
            </a:r>
            <a:endParaRPr lang="en-US" dirty="0"/>
          </a:p>
        </p:txBody>
      </p:sp>
      <p:sp>
        <p:nvSpPr>
          <p:cNvPr id="4" name="Slide Number Placeholder 3">
            <a:extLst>
              <a:ext uri="{FF2B5EF4-FFF2-40B4-BE49-F238E27FC236}">
                <a16:creationId xmlns:a16="http://schemas.microsoft.com/office/drawing/2014/main" id="{986FAF60-80E4-346D-2B51-7D48783FB75D}"/>
              </a:ext>
            </a:extLst>
          </p:cNvPr>
          <p:cNvSpPr>
            <a:spLocks noGrp="1"/>
          </p:cNvSpPr>
          <p:nvPr>
            <p:ph type="sldNum" sz="quarter" idx="5"/>
          </p:nvPr>
        </p:nvSpPr>
        <p:spPr/>
        <p:txBody>
          <a:bodyPr/>
          <a:lstStyle/>
          <a:p>
            <a:fld id="{58BA35C1-8278-9748-8225-80C021D66BB2}" type="slidenum">
              <a:rPr lang="en-US" smtClean="0"/>
              <a:t>8</a:t>
            </a:fld>
            <a:endParaRPr lang="en-US"/>
          </a:p>
        </p:txBody>
      </p:sp>
    </p:spTree>
    <p:extLst>
      <p:ext uri="{BB962C8B-B14F-4D97-AF65-F5344CB8AC3E}">
        <p14:creationId xmlns:p14="http://schemas.microsoft.com/office/powerpoint/2010/main" val="66053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09CCF-C6A4-E231-6D7F-359BBA5B00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44EE3-A4B6-F68D-783E-CA7225BEE0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7E1D3-18AB-8FAE-5C6A-A0992B7D4D2B}"/>
              </a:ext>
            </a:extLst>
          </p:cNvPr>
          <p:cNvSpPr>
            <a:spLocks noGrp="1"/>
          </p:cNvSpPr>
          <p:nvPr>
            <p:ph type="body" idx="1"/>
          </p:nvPr>
        </p:nvSpPr>
        <p:spPr/>
        <p:txBody>
          <a:bodyPr/>
          <a:lstStyle/>
          <a:p>
            <a:r>
              <a:rPr lang="en-US" dirty="0">
                <a:hlinkClick r:id="rId3"/>
              </a:rPr>
              <a:t>Microsoft Fabric concepts - Microsoft Fabric | Microsoft Learn</a:t>
            </a:r>
            <a:endParaRPr lang="en-US" dirty="0"/>
          </a:p>
        </p:txBody>
      </p:sp>
      <p:sp>
        <p:nvSpPr>
          <p:cNvPr id="4" name="Slide Number Placeholder 3">
            <a:extLst>
              <a:ext uri="{FF2B5EF4-FFF2-40B4-BE49-F238E27FC236}">
                <a16:creationId xmlns:a16="http://schemas.microsoft.com/office/drawing/2014/main" id="{4C8FA77D-345E-08D1-593F-10E389129465}"/>
              </a:ext>
            </a:extLst>
          </p:cNvPr>
          <p:cNvSpPr>
            <a:spLocks noGrp="1"/>
          </p:cNvSpPr>
          <p:nvPr>
            <p:ph type="sldNum" sz="quarter" idx="5"/>
          </p:nvPr>
        </p:nvSpPr>
        <p:spPr/>
        <p:txBody>
          <a:bodyPr/>
          <a:lstStyle/>
          <a:p>
            <a:fld id="{58BA35C1-8278-9748-8225-80C021D66BB2}" type="slidenum">
              <a:rPr lang="en-US" smtClean="0"/>
              <a:t>9</a:t>
            </a:fld>
            <a:endParaRPr lang="en-US"/>
          </a:p>
        </p:txBody>
      </p:sp>
    </p:spTree>
    <p:extLst>
      <p:ext uri="{BB962C8B-B14F-4D97-AF65-F5344CB8AC3E}">
        <p14:creationId xmlns:p14="http://schemas.microsoft.com/office/powerpoint/2010/main" val="96919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240B3-FD4E-92B0-A1B4-1F6249277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AA0C0-A472-8D83-B83F-614DFB549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EAA18-CFA4-9C86-0E16-99E1184E56FF}"/>
              </a:ext>
            </a:extLst>
          </p:cNvPr>
          <p:cNvSpPr>
            <a:spLocks noGrp="1"/>
          </p:cNvSpPr>
          <p:nvPr>
            <p:ph type="body" idx="1"/>
          </p:nvPr>
        </p:nvSpPr>
        <p:spPr/>
        <p:txBody>
          <a:bodyPr/>
          <a:lstStyle/>
          <a:p>
            <a:r>
              <a:rPr lang="en-US" dirty="0">
                <a:hlinkClick r:id="rId3"/>
              </a:rPr>
              <a:t>Microsoft Fabric concepts - Microsoft Fabric | Microsoft Learn</a:t>
            </a:r>
            <a:endParaRPr lang="en-US" dirty="0"/>
          </a:p>
        </p:txBody>
      </p:sp>
      <p:sp>
        <p:nvSpPr>
          <p:cNvPr id="4" name="Slide Number Placeholder 3">
            <a:extLst>
              <a:ext uri="{FF2B5EF4-FFF2-40B4-BE49-F238E27FC236}">
                <a16:creationId xmlns:a16="http://schemas.microsoft.com/office/drawing/2014/main" id="{30D928CB-7636-F3DF-1CED-FA0C300B9562}"/>
              </a:ext>
            </a:extLst>
          </p:cNvPr>
          <p:cNvSpPr>
            <a:spLocks noGrp="1"/>
          </p:cNvSpPr>
          <p:nvPr>
            <p:ph type="sldNum" sz="quarter" idx="5"/>
          </p:nvPr>
        </p:nvSpPr>
        <p:spPr/>
        <p:txBody>
          <a:bodyPr/>
          <a:lstStyle/>
          <a:p>
            <a:fld id="{58BA35C1-8278-9748-8225-80C021D66BB2}" type="slidenum">
              <a:rPr lang="en-US" smtClean="0"/>
              <a:t>10</a:t>
            </a:fld>
            <a:endParaRPr lang="en-US"/>
          </a:p>
        </p:txBody>
      </p:sp>
    </p:spTree>
    <p:extLst>
      <p:ext uri="{BB962C8B-B14F-4D97-AF65-F5344CB8AC3E}">
        <p14:creationId xmlns:p14="http://schemas.microsoft.com/office/powerpoint/2010/main" val="2038295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36B-A28C-1A96-2381-A23072DF1DB4}"/>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5978032-CBC2-17AF-8475-0D33CAB70B88}"/>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137EBB5-F1E4-119A-DD99-CE9E784D1981}"/>
              </a:ext>
            </a:extLst>
          </p:cNvPr>
          <p:cNvSpPr>
            <a:spLocks noGrp="1"/>
          </p:cNvSpPr>
          <p:nvPr>
            <p:ph type="dt" sz="half" idx="10"/>
          </p:nvPr>
        </p:nvSpPr>
        <p:spPr/>
        <p:txBody>
          <a:bodyPr/>
          <a:lstStyle/>
          <a:p>
            <a:fld id="{19424AB6-689F-4D94-89E3-667E6F78A9F8}" type="datetimeFigureOut">
              <a:rPr lang="en-US" smtClean="0"/>
              <a:t>9/24/2025</a:t>
            </a:fld>
            <a:endParaRPr lang="en-US"/>
          </a:p>
        </p:txBody>
      </p:sp>
      <p:sp>
        <p:nvSpPr>
          <p:cNvPr id="5" name="Footer Placeholder 4">
            <a:extLst>
              <a:ext uri="{FF2B5EF4-FFF2-40B4-BE49-F238E27FC236}">
                <a16:creationId xmlns:a16="http://schemas.microsoft.com/office/drawing/2014/main" id="{C559F3E4-6AED-C2C1-22CD-6DDF37FF0A90}"/>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E3A67511-ADC3-08D3-1C96-595B954DC39D}"/>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56125168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169-1BEB-4423-E532-5842DE8C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F9D34-67D8-4706-993C-2BC74A005A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A5E2C-C6C4-F9E5-72CC-58544437999C}"/>
              </a:ext>
            </a:extLst>
          </p:cNvPr>
          <p:cNvSpPr>
            <a:spLocks noGrp="1"/>
          </p:cNvSpPr>
          <p:nvPr>
            <p:ph type="dt" sz="half" idx="10"/>
          </p:nvPr>
        </p:nvSpPr>
        <p:spPr/>
        <p:txBody>
          <a:bodyPr/>
          <a:lstStyle/>
          <a:p>
            <a:fld id="{19424AB6-689F-4D94-89E3-667E6F78A9F8}" type="datetimeFigureOut">
              <a:rPr lang="en-US" smtClean="0"/>
              <a:t>9/24/2025</a:t>
            </a:fld>
            <a:endParaRPr lang="en-US"/>
          </a:p>
        </p:txBody>
      </p:sp>
      <p:sp>
        <p:nvSpPr>
          <p:cNvPr id="5" name="Footer Placeholder 4">
            <a:extLst>
              <a:ext uri="{FF2B5EF4-FFF2-40B4-BE49-F238E27FC236}">
                <a16:creationId xmlns:a16="http://schemas.microsoft.com/office/drawing/2014/main" id="{E21ABECA-9F8E-C9F3-088C-BF7C26A5377C}"/>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05443473-F376-ABA2-DF25-4732CA36C16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80648389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6FF99-3A97-0EDC-F194-43D6D0A875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26A4F-DA34-5362-3A56-A7BBAB769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544A2-C13B-43C4-D44B-340EB55FA9B5}"/>
              </a:ext>
            </a:extLst>
          </p:cNvPr>
          <p:cNvSpPr>
            <a:spLocks noGrp="1"/>
          </p:cNvSpPr>
          <p:nvPr>
            <p:ph type="dt" sz="half" idx="10"/>
          </p:nvPr>
        </p:nvSpPr>
        <p:spPr/>
        <p:txBody>
          <a:bodyPr/>
          <a:lstStyle/>
          <a:p>
            <a:fld id="{19424AB6-689F-4D94-89E3-667E6F78A9F8}" type="datetimeFigureOut">
              <a:rPr lang="en-US" smtClean="0"/>
              <a:t>9/24/2025</a:t>
            </a:fld>
            <a:endParaRPr lang="en-US"/>
          </a:p>
        </p:txBody>
      </p:sp>
      <p:sp>
        <p:nvSpPr>
          <p:cNvPr id="5" name="Footer Placeholder 4">
            <a:extLst>
              <a:ext uri="{FF2B5EF4-FFF2-40B4-BE49-F238E27FC236}">
                <a16:creationId xmlns:a16="http://schemas.microsoft.com/office/drawing/2014/main" id="{F5473F04-3778-D19D-1A5A-314AB0387704}"/>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FFF68A62-3E12-37BA-8280-A1E4C4DEE4A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55005241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imple List -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pic>
        <p:nvPicPr>
          <p:cNvPr id="13" name="Picture 12">
            <a:extLst>
              <a:ext uri="{FF2B5EF4-FFF2-40B4-BE49-F238E27FC236}">
                <a16:creationId xmlns:a16="http://schemas.microsoft.com/office/drawing/2014/main" id="{8F46D13B-7DBD-2DFF-345B-C42514F67D5C}"/>
              </a:ext>
            </a:extLst>
          </p:cNvPr>
          <p:cNvPicPr>
            <a:picLocks noChangeAspect="1"/>
          </p:cNvPicPr>
          <p:nvPr/>
        </p:nvPicPr>
        <p:blipFill>
          <a:blip r:embed="rId2"/>
          <a:srcRect/>
          <a:stretch/>
        </p:blipFill>
        <p:spPr>
          <a:xfrm>
            <a:off x="10236204" y="6365323"/>
            <a:ext cx="1117593" cy="184284"/>
          </a:xfrm>
          <a:prstGeom prst="rect">
            <a:avLst/>
          </a:prstGeom>
        </p:spPr>
      </p:pic>
      <p:pic>
        <p:nvPicPr>
          <p:cNvPr id="4" name="Picture 3">
            <a:extLst>
              <a:ext uri="{FF2B5EF4-FFF2-40B4-BE49-F238E27FC236}">
                <a16:creationId xmlns:a16="http://schemas.microsoft.com/office/drawing/2014/main" id="{180CB4B4-607F-7FA7-219F-61A5EACD211F}"/>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3726371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Partnership/Logo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A5785-D0A1-3155-049E-3E6B065C8BE2}"/>
              </a:ext>
            </a:extLst>
          </p:cNvPr>
          <p:cNvSpPr>
            <a:spLocks noGrp="1" noRot="1" noMove="1" noResize="1" noEditPoints="1" noAdjustHandles="1" noChangeArrowheads="1" noChangeShapeType="1"/>
          </p:cNvSpPr>
          <p:nvPr/>
        </p:nvSpPr>
        <p:spPr>
          <a:xfrm>
            <a:off x="0" y="0"/>
            <a:ext cx="12192000" cy="6858000"/>
          </a:xfrm>
          <a:prstGeom prst="rect">
            <a:avLst/>
          </a:prstGeom>
          <a:gradFill>
            <a:gsLst>
              <a:gs pos="0">
                <a:schemeClr val="accent2">
                  <a:alpha val="10000"/>
                </a:schemeClr>
              </a:gs>
              <a:gs pos="100000">
                <a:schemeClr val="accent1">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5D4AF3-2440-4267-15A6-29BC874FF240}"/>
              </a:ext>
            </a:extLst>
          </p:cNvPr>
          <p:cNvSpPr>
            <a:spLocks noGrp="1"/>
          </p:cNvSpPr>
          <p:nvPr>
            <p:ph type="ctrTitle" hasCustomPrompt="1"/>
          </p:nvPr>
        </p:nvSpPr>
        <p:spPr>
          <a:xfrm>
            <a:off x="858433" y="2239343"/>
            <a:ext cx="9209905" cy="2387600"/>
          </a:xfrm>
        </p:spPr>
        <p:txBody>
          <a:bodyPr lIns="0" anchor="b">
            <a:noAutofit/>
          </a:bodyPr>
          <a:lstStyle>
            <a:lvl1pPr algn="l">
              <a:lnSpc>
                <a:spcPct val="80000"/>
              </a:lnSpc>
              <a:defRPr sz="8000"/>
            </a:lvl1pPr>
          </a:lstStyle>
          <a:p>
            <a:r>
              <a:rPr lang="en-US" dirty="0"/>
              <a:t>Click To Edit Master Title Style</a:t>
            </a:r>
          </a:p>
        </p:txBody>
      </p:sp>
      <p:pic>
        <p:nvPicPr>
          <p:cNvPr id="9" name="Picture 8" descr="A black background with white lines&#10;&#10;Description automatically generated">
            <a:extLst>
              <a:ext uri="{FF2B5EF4-FFF2-40B4-BE49-F238E27FC236}">
                <a16:creationId xmlns:a16="http://schemas.microsoft.com/office/drawing/2014/main" id="{9EA8E350-8FE0-C635-CEA4-E67702C206D7}"/>
              </a:ext>
            </a:extLst>
          </p:cNvPr>
          <p:cNvPicPr>
            <a:picLocks noChangeAspect="1"/>
          </p:cNvPicPr>
          <p:nvPr/>
        </p:nvPicPr>
        <p:blipFill rotWithShape="1">
          <a:blip r:embed="rId2"/>
          <a:srcRect l="8607" t="-4663" r="8607" b="86478"/>
          <a:stretch/>
        </p:blipFill>
        <p:spPr>
          <a:xfrm>
            <a:off x="0" y="5735637"/>
            <a:ext cx="12192000" cy="1122363"/>
          </a:xfrm>
          <a:prstGeom prst="rect">
            <a:avLst/>
          </a:prstGeom>
        </p:spPr>
      </p:pic>
      <p:sp>
        <p:nvSpPr>
          <p:cNvPr id="10" name="Date Placeholder 9">
            <a:extLst>
              <a:ext uri="{FF2B5EF4-FFF2-40B4-BE49-F238E27FC236}">
                <a16:creationId xmlns:a16="http://schemas.microsoft.com/office/drawing/2014/main" id="{B7064F56-7EE7-8C33-462D-DCEF0BE31B9F}"/>
              </a:ext>
            </a:extLst>
          </p:cNvPr>
          <p:cNvSpPr>
            <a:spLocks noGrp="1"/>
          </p:cNvSpPr>
          <p:nvPr>
            <p:ph type="dt" sz="half" idx="10"/>
          </p:nvPr>
        </p:nvSpPr>
        <p:spPr>
          <a:xfrm>
            <a:off x="858434" y="1839641"/>
            <a:ext cx="2813330" cy="365125"/>
          </a:xfrm>
          <a:prstGeom prst="rect">
            <a:avLst/>
          </a:prstGeom>
        </p:spPr>
        <p:txBody>
          <a:bodyPr lIns="0"/>
          <a:lstStyle>
            <a:lvl1pPr>
              <a:defRPr b="0" i="0">
                <a:solidFill>
                  <a:schemeClr val="accent1"/>
                </a:solidFill>
                <a:latin typeface="Space Grotesk" pitchFamily="2" charset="77"/>
              </a:defRPr>
            </a:lvl1pPr>
          </a:lstStyle>
          <a:p>
            <a:r>
              <a:rPr lang="en-US"/>
              <a:t>DATE</a:t>
            </a:r>
            <a:endParaRPr lang="en-US" dirty="0"/>
          </a:p>
        </p:txBody>
      </p:sp>
      <p:sp>
        <p:nvSpPr>
          <p:cNvPr id="4" name="Date Placeholder 9">
            <a:extLst>
              <a:ext uri="{FF2B5EF4-FFF2-40B4-BE49-F238E27FC236}">
                <a16:creationId xmlns:a16="http://schemas.microsoft.com/office/drawing/2014/main" id="{7893F2CA-7CEB-500D-6636-67665110625B}"/>
              </a:ext>
            </a:extLst>
          </p:cNvPr>
          <p:cNvSpPr txBox="1">
            <a:spLocks/>
          </p:cNvSpPr>
          <p:nvPr/>
        </p:nvSpPr>
        <p:spPr>
          <a:xfrm>
            <a:off x="2875125" y="5093068"/>
            <a:ext cx="218804" cy="365125"/>
          </a:xfrm>
          <a:prstGeom prst="rect">
            <a:avLst/>
          </a:prstGeom>
        </p:spPr>
        <p:txBody>
          <a:bodyPr lIns="0"/>
          <a:lstStyle>
            <a:defPPr>
              <a:defRPr lang="en-US"/>
            </a:defPPr>
            <a:lvl1pPr marL="0" algn="l" defTabSz="914400" rtl="0" eaLnBrk="1" latinLnBrk="0" hangingPunct="1">
              <a:defRPr sz="1800" b="0" i="0" kern="1200">
                <a:solidFill>
                  <a:schemeClr val="accent1"/>
                </a:solidFill>
                <a:latin typeface="Space Grotes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 name="Rectangle 2">
            <a:extLst>
              <a:ext uri="{FF2B5EF4-FFF2-40B4-BE49-F238E27FC236}">
                <a16:creationId xmlns:a16="http://schemas.microsoft.com/office/drawing/2014/main" id="{F4860AD1-628C-5C14-AEBC-34313B64085E}"/>
              </a:ext>
            </a:extLst>
          </p:cNvPr>
          <p:cNvSpPr/>
          <p:nvPr userDrawn="1"/>
        </p:nvSpPr>
        <p:spPr>
          <a:xfrm>
            <a:off x="0" y="0"/>
            <a:ext cx="12192000" cy="6858000"/>
          </a:xfrm>
          <a:prstGeom prst="rect">
            <a:avLst/>
          </a:prstGeom>
          <a:gradFill>
            <a:gsLst>
              <a:gs pos="0">
                <a:schemeClr val="accent2">
                  <a:alpha val="10000"/>
                </a:schemeClr>
              </a:gs>
              <a:gs pos="100000">
                <a:schemeClr val="accent1">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background with white lines&#10;&#10;Description automatically generated">
            <a:extLst>
              <a:ext uri="{FF2B5EF4-FFF2-40B4-BE49-F238E27FC236}">
                <a16:creationId xmlns:a16="http://schemas.microsoft.com/office/drawing/2014/main" id="{D2997697-FA8E-6E74-E918-1AE48E69A806}"/>
              </a:ext>
            </a:extLst>
          </p:cNvPr>
          <p:cNvPicPr>
            <a:picLocks noChangeAspect="1"/>
          </p:cNvPicPr>
          <p:nvPr userDrawn="1"/>
        </p:nvPicPr>
        <p:blipFill rotWithShape="1">
          <a:blip r:embed="rId2"/>
          <a:srcRect l="8607" t="-4663" r="8607" b="86478"/>
          <a:stretch/>
        </p:blipFill>
        <p:spPr>
          <a:xfrm>
            <a:off x="0" y="5735637"/>
            <a:ext cx="12192000" cy="1122363"/>
          </a:xfrm>
          <a:prstGeom prst="rect">
            <a:avLst/>
          </a:prstGeom>
        </p:spPr>
      </p:pic>
      <p:sp>
        <p:nvSpPr>
          <p:cNvPr id="6" name="Date Placeholder 9">
            <a:extLst>
              <a:ext uri="{FF2B5EF4-FFF2-40B4-BE49-F238E27FC236}">
                <a16:creationId xmlns:a16="http://schemas.microsoft.com/office/drawing/2014/main" id="{45189008-83F1-431D-ABAA-DBB98190BF00}"/>
              </a:ext>
            </a:extLst>
          </p:cNvPr>
          <p:cNvSpPr txBox="1">
            <a:spLocks/>
          </p:cNvSpPr>
          <p:nvPr userDrawn="1"/>
        </p:nvSpPr>
        <p:spPr>
          <a:xfrm>
            <a:off x="2875125" y="5093068"/>
            <a:ext cx="218804" cy="365125"/>
          </a:xfrm>
          <a:prstGeom prst="rect">
            <a:avLst/>
          </a:prstGeom>
        </p:spPr>
        <p:txBody>
          <a:bodyPr lIns="0"/>
          <a:lstStyle>
            <a:defPPr>
              <a:defRPr lang="en-US"/>
            </a:defPPr>
            <a:lvl1pPr marL="0" algn="l" defTabSz="914400" rtl="0" eaLnBrk="1" latinLnBrk="0" hangingPunct="1">
              <a:defRPr sz="1800" b="0" i="0" kern="1200">
                <a:solidFill>
                  <a:schemeClr val="accent1"/>
                </a:solidFill>
                <a:latin typeface="Space Grotes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53758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Icon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400"/>
              </a:lnSpc>
              <a:buNone/>
              <a:defRPr sz="1600" b="0" i="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p:nvCxnSpPr>
        <p:spPr>
          <a:xfrm flipH="1">
            <a:off x="838200"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66107"/>
            <a:ext cx="513618" cy="513617"/>
          </a:xfrm>
          <a:prstGeom prst="rect">
            <a:avLst/>
          </a:prstGeom>
          <a:noFill/>
        </p:spPr>
        <p:txBody>
          <a:bodyPr>
            <a:normAutofit/>
          </a:bodyPr>
          <a:lstStyle>
            <a:lvl1pPr marL="0" indent="0" algn="ctr">
              <a:buNone/>
              <a:defRPr sz="700">
                <a:solidFill>
                  <a:schemeClr val="tx2"/>
                </a:solidFill>
              </a:defRPr>
            </a:lvl1pPr>
          </a:lstStyle>
          <a:p>
            <a:r>
              <a:rPr lang="en-US"/>
              <a:t>Click icon to add picture</a:t>
            </a:r>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p:nvCxnSpPr>
        <p:spPr>
          <a:xfrm flipH="1">
            <a:off x="4495799"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064A9869-93B2-2F80-EC16-5348A9B0CE24}"/>
              </a:ext>
            </a:extLst>
          </p:cNvPr>
          <p:cNvCxnSpPr>
            <a:cxnSpLocks/>
          </p:cNvCxnSpPr>
          <p:nvPr/>
        </p:nvCxnSpPr>
        <p:spPr>
          <a:xfrm flipH="1">
            <a:off x="8137071"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66107"/>
            <a:ext cx="513618" cy="513617"/>
          </a:xfrm>
          <a:prstGeom prst="rect">
            <a:avLst/>
          </a:prstGeom>
          <a:noFill/>
        </p:spPr>
        <p:txBody>
          <a:bodyPr>
            <a:normAutofit/>
          </a:bodyPr>
          <a:lstStyle>
            <a:lvl1pPr marL="0" indent="0" algn="ctr">
              <a:buNone/>
              <a:defRPr sz="700">
                <a:solidFill>
                  <a:schemeClr val="tx2"/>
                </a:solidFill>
              </a:defRPr>
            </a:lvl1pPr>
          </a:lstStyle>
          <a:p>
            <a:r>
              <a:rPr lang="en-US"/>
              <a:t>Click icon to add picture</a:t>
            </a:r>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66107"/>
            <a:ext cx="513618" cy="513617"/>
          </a:xfrm>
          <a:prstGeom prst="rect">
            <a:avLst/>
          </a:prstGeom>
          <a:noFill/>
        </p:spPr>
        <p:txBody>
          <a:bodyPr>
            <a:normAutofit/>
          </a:bodyPr>
          <a:lstStyle>
            <a:lvl1pPr marL="0" indent="0" algn="ctr">
              <a:buNone/>
              <a:defRPr sz="700">
                <a:solidFill>
                  <a:schemeClr val="tx2"/>
                </a:solidFill>
              </a:defRPr>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456158F5-66D2-DEB3-E0EA-C7DF86234B56}"/>
              </a:ext>
            </a:extLst>
          </p:cNvPr>
          <p:cNvCxnSpPr>
            <a:cxnSpLocks/>
          </p:cNvCxnSpPr>
          <p:nvPr userDrawn="1"/>
        </p:nvCxnSpPr>
        <p:spPr>
          <a:xfrm flipH="1">
            <a:off x="838200"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009F80B1-4101-AF52-20B8-321AC595ED0A}"/>
              </a:ext>
            </a:extLst>
          </p:cNvPr>
          <p:cNvCxnSpPr>
            <a:cxnSpLocks/>
          </p:cNvCxnSpPr>
          <p:nvPr userDrawn="1"/>
        </p:nvCxnSpPr>
        <p:spPr>
          <a:xfrm flipH="1">
            <a:off x="4495799"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A877B07-CE2A-D05A-5E2A-936E29FBD7AB}"/>
              </a:ext>
            </a:extLst>
          </p:cNvPr>
          <p:cNvCxnSpPr>
            <a:cxnSpLocks/>
          </p:cNvCxnSpPr>
          <p:nvPr userDrawn="1"/>
        </p:nvCxnSpPr>
        <p:spPr>
          <a:xfrm flipH="1">
            <a:off x="8137071"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582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Icons -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p:nvCxnSpPr>
        <p:spPr>
          <a:xfrm flipH="1">
            <a:off x="838200"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53407"/>
            <a:ext cx="513618" cy="513617"/>
          </a:xfrm>
          <a:prstGeom prst="rect">
            <a:avLst/>
          </a:prstGeom>
          <a:noFill/>
        </p:spPr>
        <p:txBody>
          <a:bodyPr>
            <a:normAutofit/>
          </a:bodyPr>
          <a:lstStyle>
            <a:lvl1pPr marL="0" indent="0" algn="ctr">
              <a:buNone/>
              <a:defRPr sz="700">
                <a:solidFill>
                  <a:schemeClr val="tx2"/>
                </a:solidFill>
              </a:defRPr>
            </a:lvl1pPr>
          </a:lstStyle>
          <a:p>
            <a:r>
              <a:rPr lang="en-US"/>
              <a:t>Click icon to add picture</a:t>
            </a:r>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53407"/>
            <a:ext cx="513618" cy="513617"/>
          </a:xfrm>
          <a:prstGeom prst="rect">
            <a:avLst/>
          </a:prstGeom>
          <a:noFill/>
        </p:spPr>
        <p:txBody>
          <a:bodyPr>
            <a:normAutofit/>
          </a:bodyPr>
          <a:lstStyle>
            <a:lvl1pPr marL="0" indent="0" algn="ctr">
              <a:buNone/>
              <a:defRPr sz="700">
                <a:solidFill>
                  <a:schemeClr val="tx2"/>
                </a:solidFill>
              </a:defRPr>
            </a:lvl1pPr>
          </a:lstStyle>
          <a:p>
            <a:r>
              <a:rPr lang="en-US"/>
              <a:t>Click icon to add picture</a:t>
            </a:r>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53407"/>
            <a:ext cx="513618" cy="513617"/>
          </a:xfrm>
          <a:prstGeom prst="rect">
            <a:avLst/>
          </a:prstGeom>
          <a:noFill/>
        </p:spPr>
        <p:txBody>
          <a:bodyPr>
            <a:normAutofit/>
          </a:bodyPr>
          <a:lstStyle>
            <a:lvl1pPr marL="0" indent="0" algn="ctr">
              <a:buNone/>
              <a:defRPr sz="700">
                <a:solidFill>
                  <a:schemeClr val="tx2"/>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cxnSp>
        <p:nvCxnSpPr>
          <p:cNvPr id="9" name="Straight Connector 8">
            <a:extLst>
              <a:ext uri="{FF2B5EF4-FFF2-40B4-BE49-F238E27FC236}">
                <a16:creationId xmlns:a16="http://schemas.microsoft.com/office/drawing/2014/main" id="{9549201C-BE26-0FE5-82A9-CA5F7D003F5F}"/>
              </a:ext>
            </a:extLst>
          </p:cNvPr>
          <p:cNvCxnSpPr>
            <a:cxnSpLocks/>
          </p:cNvCxnSpPr>
          <p:nvPr/>
        </p:nvCxnSpPr>
        <p:spPr>
          <a:xfrm flipH="1">
            <a:off x="4495799"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5A535BD-1E42-29C4-9A38-42ACFD0663D1}"/>
              </a:ext>
            </a:extLst>
          </p:cNvPr>
          <p:cNvCxnSpPr>
            <a:cxnSpLocks/>
          </p:cNvCxnSpPr>
          <p:nvPr/>
        </p:nvCxnSpPr>
        <p:spPr>
          <a:xfrm flipH="1">
            <a:off x="8137071" y="3529486"/>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E21A491-0B03-FC23-CFE8-50F38CED1E84}"/>
              </a:ext>
            </a:extLst>
          </p:cNvPr>
          <p:cNvCxnSpPr>
            <a:cxnSpLocks/>
          </p:cNvCxnSpPr>
          <p:nvPr userDrawn="1"/>
        </p:nvCxnSpPr>
        <p:spPr>
          <a:xfrm flipH="1">
            <a:off x="838200"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8028398-9A95-6D82-C575-FEA4E7430A6F}"/>
              </a:ext>
            </a:extLst>
          </p:cNvPr>
          <p:cNvCxnSpPr>
            <a:cxnSpLocks/>
          </p:cNvCxnSpPr>
          <p:nvPr userDrawn="1"/>
        </p:nvCxnSpPr>
        <p:spPr>
          <a:xfrm flipH="1">
            <a:off x="4495799"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A449B84-02FE-E435-E567-A1E94E6DA70A}"/>
              </a:ext>
            </a:extLst>
          </p:cNvPr>
          <p:cNvCxnSpPr>
            <a:cxnSpLocks/>
          </p:cNvCxnSpPr>
          <p:nvPr userDrawn="1"/>
        </p:nvCxnSpPr>
        <p:spPr>
          <a:xfrm flipH="1">
            <a:off x="8137071" y="3529486"/>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992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 Column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p:nvCxnSpPr>
        <p:spPr>
          <a:xfrm flipH="1" flipV="1">
            <a:off x="838200"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sp>
        <p:nvSpPr>
          <p:cNvPr id="7" name="Footer Placeholder 29">
            <a:extLst>
              <a:ext uri="{FF2B5EF4-FFF2-40B4-BE49-F238E27FC236}">
                <a16:creationId xmlns:a16="http://schemas.microsoft.com/office/drawing/2014/main" id="{5A507428-CA05-067B-1CD3-11F25B16828E}"/>
              </a:ext>
            </a:extLst>
          </p:cNvPr>
          <p:cNvSpPr>
            <a:spLocks noGrp="1"/>
          </p:cNvSpPr>
          <p:nvPr>
            <p:ph type="ftr" sz="quarter" idx="20"/>
          </p:nvPr>
        </p:nvSpPr>
        <p:spPr>
          <a:xfrm>
            <a:off x="882210" y="6264275"/>
            <a:ext cx="4554218" cy="365125"/>
          </a:xfrm>
          <a:prstGeom prst="rect">
            <a:avLst/>
          </a:prstGeom>
        </p:spPr>
        <p:txBody>
          <a:bodyPr/>
          <a:lstStyle/>
          <a:p>
            <a:r>
              <a:rPr lang="en-US"/>
              <a:t>Presentation Title Goes Here</a:t>
            </a:r>
            <a:endParaRPr lang="en-US" dirty="0"/>
          </a:p>
        </p:txBody>
      </p:sp>
      <p:sp>
        <p:nvSpPr>
          <p:cNvPr id="15" name="Text Placeholder 2">
            <a:extLst>
              <a:ext uri="{FF2B5EF4-FFF2-40B4-BE49-F238E27FC236}">
                <a16:creationId xmlns:a16="http://schemas.microsoft.com/office/drawing/2014/main" id="{FD067527-C4F7-8075-1C76-31F6461A819F}"/>
              </a:ext>
            </a:extLst>
          </p:cNvPr>
          <p:cNvSpPr>
            <a:spLocks noGrp="1"/>
          </p:cNvSpPr>
          <p:nvPr>
            <p:ph type="body" idx="21" hasCustomPrompt="1"/>
          </p:nvPr>
        </p:nvSpPr>
        <p:spPr>
          <a:xfrm>
            <a:off x="30049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17" name="Content Placeholder 3">
            <a:extLst>
              <a:ext uri="{FF2B5EF4-FFF2-40B4-BE49-F238E27FC236}">
                <a16:creationId xmlns:a16="http://schemas.microsoft.com/office/drawing/2014/main" id="{606BE312-02AC-3AB8-BE70-EB304F73793C}"/>
              </a:ext>
            </a:extLst>
          </p:cNvPr>
          <p:cNvSpPr>
            <a:spLocks noGrp="1"/>
          </p:cNvSpPr>
          <p:nvPr>
            <p:ph sz="half" idx="22" hasCustomPrompt="1"/>
          </p:nvPr>
        </p:nvSpPr>
        <p:spPr>
          <a:xfrm>
            <a:off x="30049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8" name="Straight Connector 17">
            <a:extLst>
              <a:ext uri="{FF2B5EF4-FFF2-40B4-BE49-F238E27FC236}">
                <a16:creationId xmlns:a16="http://schemas.microsoft.com/office/drawing/2014/main" id="{4655305C-E303-08CD-27B2-2923661E6819}"/>
              </a:ext>
            </a:extLst>
          </p:cNvPr>
          <p:cNvCxnSpPr>
            <a:cxnSpLocks/>
          </p:cNvCxnSpPr>
          <p:nvPr/>
        </p:nvCxnSpPr>
        <p:spPr>
          <a:xfrm flipH="1" flipV="1">
            <a:off x="30033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9" name="Text Placeholder 2">
            <a:extLst>
              <a:ext uri="{FF2B5EF4-FFF2-40B4-BE49-F238E27FC236}">
                <a16:creationId xmlns:a16="http://schemas.microsoft.com/office/drawing/2014/main" id="{6A73B36A-D817-F94F-9277-49776BDA05D4}"/>
              </a:ext>
            </a:extLst>
          </p:cNvPr>
          <p:cNvSpPr>
            <a:spLocks noGrp="1"/>
          </p:cNvSpPr>
          <p:nvPr>
            <p:ph type="body" idx="23" hasCustomPrompt="1"/>
          </p:nvPr>
        </p:nvSpPr>
        <p:spPr>
          <a:xfrm>
            <a:off x="51385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2" name="Content Placeholder 3">
            <a:extLst>
              <a:ext uri="{FF2B5EF4-FFF2-40B4-BE49-F238E27FC236}">
                <a16:creationId xmlns:a16="http://schemas.microsoft.com/office/drawing/2014/main" id="{398B28E0-58F9-E14C-B4E4-9CB8DB376A69}"/>
              </a:ext>
            </a:extLst>
          </p:cNvPr>
          <p:cNvSpPr>
            <a:spLocks noGrp="1"/>
          </p:cNvSpPr>
          <p:nvPr>
            <p:ph sz="half" idx="24" hasCustomPrompt="1"/>
          </p:nvPr>
        </p:nvSpPr>
        <p:spPr>
          <a:xfrm>
            <a:off x="51385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CFCC8B13-6CE4-13D7-DCF1-50A0FD93EB9D}"/>
              </a:ext>
            </a:extLst>
          </p:cNvPr>
          <p:cNvCxnSpPr>
            <a:cxnSpLocks/>
          </p:cNvCxnSpPr>
          <p:nvPr/>
        </p:nvCxnSpPr>
        <p:spPr>
          <a:xfrm flipH="1" flipV="1">
            <a:off x="51369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8" name="Text Placeholder 2">
            <a:extLst>
              <a:ext uri="{FF2B5EF4-FFF2-40B4-BE49-F238E27FC236}">
                <a16:creationId xmlns:a16="http://schemas.microsoft.com/office/drawing/2014/main" id="{3B0BF586-CBE6-ABDD-67A1-3A6AEF972813}"/>
              </a:ext>
            </a:extLst>
          </p:cNvPr>
          <p:cNvSpPr>
            <a:spLocks noGrp="1"/>
          </p:cNvSpPr>
          <p:nvPr>
            <p:ph type="body" idx="25" hasCustomPrompt="1"/>
          </p:nvPr>
        </p:nvSpPr>
        <p:spPr>
          <a:xfrm>
            <a:off x="728262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9" name="Content Placeholder 3">
            <a:extLst>
              <a:ext uri="{FF2B5EF4-FFF2-40B4-BE49-F238E27FC236}">
                <a16:creationId xmlns:a16="http://schemas.microsoft.com/office/drawing/2014/main" id="{FB0F3C7D-7321-AFED-48C5-24F69A1669C7}"/>
              </a:ext>
            </a:extLst>
          </p:cNvPr>
          <p:cNvSpPr>
            <a:spLocks noGrp="1"/>
          </p:cNvSpPr>
          <p:nvPr>
            <p:ph sz="half" idx="26" hasCustomPrompt="1"/>
          </p:nvPr>
        </p:nvSpPr>
        <p:spPr>
          <a:xfrm>
            <a:off x="728262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0" name="Straight Connector 29">
            <a:extLst>
              <a:ext uri="{FF2B5EF4-FFF2-40B4-BE49-F238E27FC236}">
                <a16:creationId xmlns:a16="http://schemas.microsoft.com/office/drawing/2014/main" id="{64562D21-4C31-797F-92D7-700DED4A645E}"/>
              </a:ext>
            </a:extLst>
          </p:cNvPr>
          <p:cNvCxnSpPr>
            <a:cxnSpLocks/>
          </p:cNvCxnSpPr>
          <p:nvPr/>
        </p:nvCxnSpPr>
        <p:spPr>
          <a:xfrm flipH="1" flipV="1">
            <a:off x="728104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32" name="Text Placeholder 2">
            <a:extLst>
              <a:ext uri="{FF2B5EF4-FFF2-40B4-BE49-F238E27FC236}">
                <a16:creationId xmlns:a16="http://schemas.microsoft.com/office/drawing/2014/main" id="{28012A17-E353-8938-22FA-3EA49D311487}"/>
              </a:ext>
            </a:extLst>
          </p:cNvPr>
          <p:cNvSpPr>
            <a:spLocks noGrp="1"/>
          </p:cNvSpPr>
          <p:nvPr>
            <p:ph type="body" idx="27" hasCustomPrompt="1"/>
          </p:nvPr>
        </p:nvSpPr>
        <p:spPr>
          <a:xfrm>
            <a:off x="9447760"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33" name="Content Placeholder 3">
            <a:extLst>
              <a:ext uri="{FF2B5EF4-FFF2-40B4-BE49-F238E27FC236}">
                <a16:creationId xmlns:a16="http://schemas.microsoft.com/office/drawing/2014/main" id="{0ABEDEB6-178F-F4F5-CFFE-2C6199857F68}"/>
              </a:ext>
            </a:extLst>
          </p:cNvPr>
          <p:cNvSpPr>
            <a:spLocks noGrp="1"/>
          </p:cNvSpPr>
          <p:nvPr>
            <p:ph sz="half" idx="28" hasCustomPrompt="1"/>
          </p:nvPr>
        </p:nvSpPr>
        <p:spPr>
          <a:xfrm>
            <a:off x="9447760"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4" name="Straight Connector 33">
            <a:extLst>
              <a:ext uri="{FF2B5EF4-FFF2-40B4-BE49-F238E27FC236}">
                <a16:creationId xmlns:a16="http://schemas.microsoft.com/office/drawing/2014/main" id="{48CF2F9D-53F4-AA57-73A2-63866B50D116}"/>
              </a:ext>
            </a:extLst>
          </p:cNvPr>
          <p:cNvCxnSpPr>
            <a:cxnSpLocks/>
          </p:cNvCxnSpPr>
          <p:nvPr/>
        </p:nvCxnSpPr>
        <p:spPr>
          <a:xfrm flipH="1" flipV="1">
            <a:off x="9446172"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96C1EA1-DBE2-50D9-A5D1-0E82413F5D53}"/>
              </a:ext>
            </a:extLst>
          </p:cNvPr>
          <p:cNvCxnSpPr>
            <a:cxnSpLocks/>
          </p:cNvCxnSpPr>
          <p:nvPr userDrawn="1"/>
        </p:nvCxnSpPr>
        <p:spPr>
          <a:xfrm flipH="1" flipV="1">
            <a:off x="838200"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FC9EDFE-CE66-F6EA-5248-D8F753818E1F}"/>
              </a:ext>
            </a:extLst>
          </p:cNvPr>
          <p:cNvCxnSpPr>
            <a:cxnSpLocks/>
          </p:cNvCxnSpPr>
          <p:nvPr userDrawn="1"/>
        </p:nvCxnSpPr>
        <p:spPr>
          <a:xfrm flipH="1" flipV="1">
            <a:off x="30033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D11B5F7-89F3-B48D-F5FE-B67279FF17C4}"/>
              </a:ext>
            </a:extLst>
          </p:cNvPr>
          <p:cNvCxnSpPr>
            <a:cxnSpLocks/>
          </p:cNvCxnSpPr>
          <p:nvPr userDrawn="1"/>
        </p:nvCxnSpPr>
        <p:spPr>
          <a:xfrm flipH="1" flipV="1">
            <a:off x="51369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915D91C-2228-3000-E437-17DEF9412511}"/>
              </a:ext>
            </a:extLst>
          </p:cNvPr>
          <p:cNvCxnSpPr>
            <a:cxnSpLocks/>
          </p:cNvCxnSpPr>
          <p:nvPr userDrawn="1"/>
        </p:nvCxnSpPr>
        <p:spPr>
          <a:xfrm flipH="1" flipV="1">
            <a:off x="728104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B1E7BE5-9E9F-1AFD-A0C8-C5C8C745D243}"/>
              </a:ext>
            </a:extLst>
          </p:cNvPr>
          <p:cNvCxnSpPr>
            <a:cxnSpLocks/>
          </p:cNvCxnSpPr>
          <p:nvPr userDrawn="1"/>
        </p:nvCxnSpPr>
        <p:spPr>
          <a:xfrm flipH="1" flipV="1">
            <a:off x="9446172"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733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Steps +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p:nvPicPr>
        <p:blipFill>
          <a:blip r:embed="rId2"/>
          <a:srcRect/>
          <a:stretch/>
        </p:blipFill>
        <p:spPr>
          <a:xfrm>
            <a:off x="10236201" y="6365323"/>
            <a:ext cx="1117599" cy="184284"/>
          </a:xfrm>
          <a:prstGeom prst="rect">
            <a:avLst/>
          </a:prstGeom>
        </p:spPr>
      </p:pic>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143000"/>
            <a:ext cx="5465762" cy="4559969"/>
          </a:xfrm>
          <a:solidFill>
            <a:schemeClr val="bg2"/>
          </a:solidFill>
        </p:spPr>
        <p:txBody>
          <a:bodyPr anchor="ctr">
            <a:normAutofit/>
          </a:bodyPr>
          <a:lstStyle>
            <a:lvl1pPr marL="0" indent="0" algn="ctr">
              <a:buNone/>
              <a:defRPr sz="1400">
                <a:solidFill>
                  <a:schemeClr val="bg1"/>
                </a:solidFill>
              </a:defRPr>
            </a:lvl1pPr>
          </a:lstStyle>
          <a:p>
            <a:r>
              <a:rPr lang="en-US"/>
              <a:t>Click icon to add picture</a:t>
            </a:r>
          </a:p>
        </p:txBody>
      </p:sp>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1257858" y="2596994"/>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1257859" y="2979647"/>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8620" y="2793290"/>
            <a:ext cx="1171744" cy="1066630"/>
          </a:xfrm>
          <a:prstGeom prst="rect">
            <a:avLst/>
          </a:prstGeom>
        </p:spPr>
        <p:txBody>
          <a:bodyPr lIns="0" tIns="0" bIns="0" anchor="ctr">
            <a:noAutofit/>
          </a:bodyPr>
          <a:lstStyle>
            <a:lvl1pPr marL="0" indent="0">
              <a:spcBef>
                <a:spcPts val="0"/>
              </a:spcBef>
              <a:buNone/>
              <a:defRPr sz="7200" b="1" spc="-15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7" name="Text Placeholder 2">
            <a:extLst>
              <a:ext uri="{FF2B5EF4-FFF2-40B4-BE49-F238E27FC236}">
                <a16:creationId xmlns:a16="http://schemas.microsoft.com/office/drawing/2014/main" id="{8F992088-131E-8890-C67F-7B7266CA3992}"/>
              </a:ext>
            </a:extLst>
          </p:cNvPr>
          <p:cNvSpPr>
            <a:spLocks noGrp="1"/>
          </p:cNvSpPr>
          <p:nvPr>
            <p:ph type="body" idx="15" hasCustomPrompt="1"/>
          </p:nvPr>
        </p:nvSpPr>
        <p:spPr>
          <a:xfrm>
            <a:off x="1257858" y="3788121"/>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8" name="Content Placeholder 3">
            <a:extLst>
              <a:ext uri="{FF2B5EF4-FFF2-40B4-BE49-F238E27FC236}">
                <a16:creationId xmlns:a16="http://schemas.microsoft.com/office/drawing/2014/main" id="{D943D6F3-F48B-C789-556E-E841DEA64E8C}"/>
              </a:ext>
            </a:extLst>
          </p:cNvPr>
          <p:cNvSpPr>
            <a:spLocks noGrp="1"/>
          </p:cNvSpPr>
          <p:nvPr>
            <p:ph sz="half" idx="16" hasCustomPrompt="1"/>
          </p:nvPr>
        </p:nvSpPr>
        <p:spPr>
          <a:xfrm>
            <a:off x="1257859" y="4170774"/>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9" name="Text Placeholder 2">
            <a:extLst>
              <a:ext uri="{FF2B5EF4-FFF2-40B4-BE49-F238E27FC236}">
                <a16:creationId xmlns:a16="http://schemas.microsoft.com/office/drawing/2014/main" id="{C5FDA803-361A-5347-6DCB-47EB903F4587}"/>
              </a:ext>
            </a:extLst>
          </p:cNvPr>
          <p:cNvSpPr>
            <a:spLocks noGrp="1"/>
          </p:cNvSpPr>
          <p:nvPr>
            <p:ph type="body" idx="17" hasCustomPrompt="1"/>
          </p:nvPr>
        </p:nvSpPr>
        <p:spPr>
          <a:xfrm>
            <a:off x="-176381" y="3984417"/>
            <a:ext cx="1325911"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0" name="Text Placeholder 2">
            <a:extLst>
              <a:ext uri="{FF2B5EF4-FFF2-40B4-BE49-F238E27FC236}">
                <a16:creationId xmlns:a16="http://schemas.microsoft.com/office/drawing/2014/main" id="{CC671B1A-B0C7-B253-736F-ABD6DBF267C3}"/>
              </a:ext>
            </a:extLst>
          </p:cNvPr>
          <p:cNvSpPr>
            <a:spLocks noGrp="1"/>
          </p:cNvSpPr>
          <p:nvPr>
            <p:ph type="body" idx="18" hasCustomPrompt="1"/>
          </p:nvPr>
        </p:nvSpPr>
        <p:spPr>
          <a:xfrm>
            <a:off x="1257858" y="4979247"/>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3" name="Content Placeholder 3">
            <a:extLst>
              <a:ext uri="{FF2B5EF4-FFF2-40B4-BE49-F238E27FC236}">
                <a16:creationId xmlns:a16="http://schemas.microsoft.com/office/drawing/2014/main" id="{860CD164-D678-A78B-B985-B79D61B8FBB9}"/>
              </a:ext>
            </a:extLst>
          </p:cNvPr>
          <p:cNvSpPr>
            <a:spLocks noGrp="1"/>
          </p:cNvSpPr>
          <p:nvPr>
            <p:ph sz="half" idx="19" hasCustomPrompt="1"/>
          </p:nvPr>
        </p:nvSpPr>
        <p:spPr>
          <a:xfrm>
            <a:off x="1257859" y="5361900"/>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4" name="Text Placeholder 2">
            <a:extLst>
              <a:ext uri="{FF2B5EF4-FFF2-40B4-BE49-F238E27FC236}">
                <a16:creationId xmlns:a16="http://schemas.microsoft.com/office/drawing/2014/main" id="{24B88C2F-DEB0-551C-F214-DE099A3A0785}"/>
              </a:ext>
            </a:extLst>
          </p:cNvPr>
          <p:cNvSpPr>
            <a:spLocks noGrp="1"/>
          </p:cNvSpPr>
          <p:nvPr>
            <p:ph type="body" idx="20" hasCustomPrompt="1"/>
          </p:nvPr>
        </p:nvSpPr>
        <p:spPr>
          <a:xfrm>
            <a:off x="-158620" y="5175543"/>
            <a:ext cx="1308149"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a:t>Presentation Title Goes Here</a:t>
            </a:r>
            <a:endParaRPr lang="en-US" dirty="0"/>
          </a:p>
        </p:txBody>
      </p:sp>
      <p:sp>
        <p:nvSpPr>
          <p:cNvPr id="19" name="TextBox 18">
            <a:extLst>
              <a:ext uri="{FF2B5EF4-FFF2-40B4-BE49-F238E27FC236}">
                <a16:creationId xmlns:a16="http://schemas.microsoft.com/office/drawing/2014/main" id="{7FA3650B-F664-A8EA-3D76-9CB48A743F91}"/>
              </a:ext>
            </a:extLst>
          </p:cNvPr>
          <p:cNvSpPr txBox="1"/>
          <p:nvPr/>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pic>
        <p:nvPicPr>
          <p:cNvPr id="15" name="Picture 14">
            <a:extLst>
              <a:ext uri="{FF2B5EF4-FFF2-40B4-BE49-F238E27FC236}">
                <a16:creationId xmlns:a16="http://schemas.microsoft.com/office/drawing/2014/main" id="{4E6FE7AA-7008-6F89-978E-8277D6F93235}"/>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16" name="TextBox 15">
            <a:extLst>
              <a:ext uri="{FF2B5EF4-FFF2-40B4-BE49-F238E27FC236}">
                <a16:creationId xmlns:a16="http://schemas.microsoft.com/office/drawing/2014/main" id="{155A75E3-7472-4D36-146F-07DE97BC90F6}"/>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177334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1554890" y="620872"/>
            <a:ext cx="8449491" cy="1027445"/>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p:nvPicPr>
        <p:blipFill>
          <a:blip r:embed="rId2"/>
          <a:srcRect/>
          <a:stretch/>
        </p:blipFill>
        <p:spPr>
          <a:xfrm>
            <a:off x="10236201" y="6365323"/>
            <a:ext cx="1117599" cy="184284"/>
          </a:xfrm>
          <a:prstGeom prst="rect">
            <a:avLst/>
          </a:prstGeom>
        </p:spPr>
      </p:pic>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2374515" y="1946215"/>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54891" y="2047591"/>
            <a:ext cx="654170" cy="309632"/>
          </a:xfrm>
          <a:prstGeom prst="rect">
            <a:avLst/>
          </a:prstGeom>
        </p:spPr>
        <p:txBody>
          <a:bodyPr lIns="0" tIns="0" bIns="0" anchor="ctr">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a:t>Presentation Title Goes Here</a:t>
            </a:r>
            <a:endParaRPr lang="en-US" dirty="0"/>
          </a:p>
        </p:txBody>
      </p:sp>
      <p:sp>
        <p:nvSpPr>
          <p:cNvPr id="19" name="TextBox 18">
            <a:extLst>
              <a:ext uri="{FF2B5EF4-FFF2-40B4-BE49-F238E27FC236}">
                <a16:creationId xmlns:a16="http://schemas.microsoft.com/office/drawing/2014/main" id="{7FA3650B-F664-A8EA-3D76-9CB48A743F91}"/>
              </a:ext>
            </a:extLst>
          </p:cNvPr>
          <p:cNvSpPr txBox="1"/>
          <p:nvPr/>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6" name="Text Placeholder 2">
            <a:extLst>
              <a:ext uri="{FF2B5EF4-FFF2-40B4-BE49-F238E27FC236}">
                <a16:creationId xmlns:a16="http://schemas.microsoft.com/office/drawing/2014/main" id="{6AC3937B-8387-C36E-4336-B1B4D1F1C3CF}"/>
              </a:ext>
            </a:extLst>
          </p:cNvPr>
          <p:cNvSpPr>
            <a:spLocks noGrp="1"/>
          </p:cNvSpPr>
          <p:nvPr>
            <p:ph type="body" idx="23" hasCustomPrompt="1"/>
          </p:nvPr>
        </p:nvSpPr>
        <p:spPr>
          <a:xfrm>
            <a:off x="2374515" y="2511687"/>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7" name="Text Placeholder 2">
            <a:extLst>
              <a:ext uri="{FF2B5EF4-FFF2-40B4-BE49-F238E27FC236}">
                <a16:creationId xmlns:a16="http://schemas.microsoft.com/office/drawing/2014/main" id="{7EA35BCB-921E-7BB6-8FE5-8D026D00D4BB}"/>
              </a:ext>
            </a:extLst>
          </p:cNvPr>
          <p:cNvSpPr>
            <a:spLocks noGrp="1"/>
          </p:cNvSpPr>
          <p:nvPr>
            <p:ph type="body" idx="24" hasCustomPrompt="1"/>
          </p:nvPr>
        </p:nvSpPr>
        <p:spPr>
          <a:xfrm>
            <a:off x="1554891" y="259752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0" name="Text Placeholder 2">
            <a:extLst>
              <a:ext uri="{FF2B5EF4-FFF2-40B4-BE49-F238E27FC236}">
                <a16:creationId xmlns:a16="http://schemas.microsoft.com/office/drawing/2014/main" id="{191ABE57-3685-636E-69CD-71CA2EB96A77}"/>
              </a:ext>
            </a:extLst>
          </p:cNvPr>
          <p:cNvSpPr>
            <a:spLocks noGrp="1"/>
          </p:cNvSpPr>
          <p:nvPr>
            <p:ph type="body" idx="25" hasCustomPrompt="1"/>
          </p:nvPr>
        </p:nvSpPr>
        <p:spPr>
          <a:xfrm>
            <a:off x="2374515" y="3063199"/>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1" name="Text Placeholder 2">
            <a:extLst>
              <a:ext uri="{FF2B5EF4-FFF2-40B4-BE49-F238E27FC236}">
                <a16:creationId xmlns:a16="http://schemas.microsoft.com/office/drawing/2014/main" id="{DE247DE7-2E4E-A3B7-F301-2AA18D40CA04}"/>
              </a:ext>
            </a:extLst>
          </p:cNvPr>
          <p:cNvSpPr>
            <a:spLocks noGrp="1"/>
          </p:cNvSpPr>
          <p:nvPr>
            <p:ph type="body" idx="26" hasCustomPrompt="1"/>
          </p:nvPr>
        </p:nvSpPr>
        <p:spPr>
          <a:xfrm>
            <a:off x="1554891" y="315521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22" name="Text Placeholder 2">
            <a:extLst>
              <a:ext uri="{FF2B5EF4-FFF2-40B4-BE49-F238E27FC236}">
                <a16:creationId xmlns:a16="http://schemas.microsoft.com/office/drawing/2014/main" id="{6DB9AE65-FAF1-7118-2F64-7A99C0DA5092}"/>
              </a:ext>
            </a:extLst>
          </p:cNvPr>
          <p:cNvSpPr>
            <a:spLocks noGrp="1"/>
          </p:cNvSpPr>
          <p:nvPr>
            <p:ph type="body" idx="27" hasCustomPrompt="1"/>
          </p:nvPr>
        </p:nvSpPr>
        <p:spPr>
          <a:xfrm>
            <a:off x="2374515" y="3614711"/>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3" name="Text Placeholder 2">
            <a:extLst>
              <a:ext uri="{FF2B5EF4-FFF2-40B4-BE49-F238E27FC236}">
                <a16:creationId xmlns:a16="http://schemas.microsoft.com/office/drawing/2014/main" id="{0D8AF796-A7D2-63C0-3125-C63F3DAA7AF3}"/>
              </a:ext>
            </a:extLst>
          </p:cNvPr>
          <p:cNvSpPr>
            <a:spLocks noGrp="1"/>
          </p:cNvSpPr>
          <p:nvPr>
            <p:ph type="body" idx="28" hasCustomPrompt="1"/>
          </p:nvPr>
        </p:nvSpPr>
        <p:spPr>
          <a:xfrm>
            <a:off x="1554890" y="371290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24" name="Text Placeholder 2">
            <a:extLst>
              <a:ext uri="{FF2B5EF4-FFF2-40B4-BE49-F238E27FC236}">
                <a16:creationId xmlns:a16="http://schemas.microsoft.com/office/drawing/2014/main" id="{5C96A97B-0ECD-C592-95EE-BE10DD46F058}"/>
              </a:ext>
            </a:extLst>
          </p:cNvPr>
          <p:cNvSpPr>
            <a:spLocks noGrp="1"/>
          </p:cNvSpPr>
          <p:nvPr>
            <p:ph type="body" idx="29" hasCustomPrompt="1"/>
          </p:nvPr>
        </p:nvSpPr>
        <p:spPr>
          <a:xfrm>
            <a:off x="2374515" y="4166223"/>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5" name="Text Placeholder 2">
            <a:extLst>
              <a:ext uri="{FF2B5EF4-FFF2-40B4-BE49-F238E27FC236}">
                <a16:creationId xmlns:a16="http://schemas.microsoft.com/office/drawing/2014/main" id="{604170A4-007E-6618-EF68-18924E4A7122}"/>
              </a:ext>
            </a:extLst>
          </p:cNvPr>
          <p:cNvSpPr>
            <a:spLocks noGrp="1"/>
          </p:cNvSpPr>
          <p:nvPr>
            <p:ph type="body" idx="30" hasCustomPrompt="1"/>
          </p:nvPr>
        </p:nvSpPr>
        <p:spPr>
          <a:xfrm>
            <a:off x="1554890" y="4258852"/>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05</a:t>
            </a:r>
          </a:p>
        </p:txBody>
      </p:sp>
      <p:sp>
        <p:nvSpPr>
          <p:cNvPr id="26" name="Text Placeholder 2">
            <a:extLst>
              <a:ext uri="{FF2B5EF4-FFF2-40B4-BE49-F238E27FC236}">
                <a16:creationId xmlns:a16="http://schemas.microsoft.com/office/drawing/2014/main" id="{467351FB-D92D-4C43-D63C-956448F067FD}"/>
              </a:ext>
            </a:extLst>
          </p:cNvPr>
          <p:cNvSpPr>
            <a:spLocks noGrp="1"/>
          </p:cNvSpPr>
          <p:nvPr>
            <p:ph type="body" idx="31" hasCustomPrompt="1"/>
          </p:nvPr>
        </p:nvSpPr>
        <p:spPr>
          <a:xfrm>
            <a:off x="2374515" y="4697564"/>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7" name="Text Placeholder 2">
            <a:extLst>
              <a:ext uri="{FF2B5EF4-FFF2-40B4-BE49-F238E27FC236}">
                <a16:creationId xmlns:a16="http://schemas.microsoft.com/office/drawing/2014/main" id="{8C6A0E7E-D03C-3A0D-0C4C-75D94CCF507B}"/>
              </a:ext>
            </a:extLst>
          </p:cNvPr>
          <p:cNvSpPr>
            <a:spLocks noGrp="1"/>
          </p:cNvSpPr>
          <p:nvPr>
            <p:ph type="body" idx="32" hasCustomPrompt="1"/>
          </p:nvPr>
        </p:nvSpPr>
        <p:spPr>
          <a:xfrm>
            <a:off x="1554890" y="4790193"/>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06</a:t>
            </a:r>
          </a:p>
        </p:txBody>
      </p:sp>
      <p:pic>
        <p:nvPicPr>
          <p:cNvPr id="3" name="Picture 2">
            <a:extLst>
              <a:ext uri="{FF2B5EF4-FFF2-40B4-BE49-F238E27FC236}">
                <a16:creationId xmlns:a16="http://schemas.microsoft.com/office/drawing/2014/main" id="{9EFB3FFC-AAA9-37B4-6626-17D178DAE7C6}"/>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5" name="TextBox 4">
            <a:extLst>
              <a:ext uri="{FF2B5EF4-FFF2-40B4-BE49-F238E27FC236}">
                <a16:creationId xmlns:a16="http://schemas.microsoft.com/office/drawing/2014/main" id="{564FBDF3-58E7-FF35-57F1-7CABC4BC34E6}"/>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256097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ist + Image">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p:nvSpPr>
        <p:spPr>
          <a:xfrm>
            <a:off x="8839200" y="0"/>
            <a:ext cx="33528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480930"/>
            <a:ext cx="5101327" cy="4065105"/>
          </a:xfrm>
          <a:solidFill>
            <a:schemeClr val="bg2"/>
          </a:solidFill>
        </p:spPr>
        <p:txBody>
          <a:bodyPr anchor="ctr">
            <a:normAutofit/>
          </a:bodyPr>
          <a:lstStyle>
            <a:lvl1pPr marL="0" indent="0" algn="ctr">
              <a:buNone/>
              <a:defRPr sz="1400">
                <a:solidFill>
                  <a:schemeClr val="bg1"/>
                </a:solidFill>
              </a:defRPr>
            </a:lvl1pPr>
          </a:lstStyle>
          <a:p>
            <a:r>
              <a:rPr lang="en-US"/>
              <a:t>Click icon to add picture</a:t>
            </a: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49" y="2550693"/>
            <a:ext cx="5233151" cy="3152275"/>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lvl="0"/>
            <a:endParaRPr lang="en-US" dirty="0"/>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a:t>Presentation Title Goes Here</a:t>
            </a:r>
            <a:endParaRPr lang="en-US" dirty="0"/>
          </a:p>
        </p:txBody>
      </p:sp>
      <p:sp>
        <p:nvSpPr>
          <p:cNvPr id="7" name="Rectangle 6">
            <a:extLst>
              <a:ext uri="{FF2B5EF4-FFF2-40B4-BE49-F238E27FC236}">
                <a16:creationId xmlns:a16="http://schemas.microsoft.com/office/drawing/2014/main" id="{1990B889-0497-9F47-1692-ECB5AE589ECA}"/>
              </a:ext>
            </a:extLst>
          </p:cNvPr>
          <p:cNvSpPr/>
          <p:nvPr userDrawn="1"/>
        </p:nvSpPr>
        <p:spPr>
          <a:xfrm>
            <a:off x="8839200" y="0"/>
            <a:ext cx="33528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745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8FE2-1D11-C9BB-4769-50F159D33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10C1D-8C1D-E41D-896E-AFEDECCA6F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4D424-5FE7-A9C9-0449-0A770C348AB0}"/>
              </a:ext>
            </a:extLst>
          </p:cNvPr>
          <p:cNvSpPr>
            <a:spLocks noGrp="1"/>
          </p:cNvSpPr>
          <p:nvPr>
            <p:ph type="dt" sz="half" idx="10"/>
          </p:nvPr>
        </p:nvSpPr>
        <p:spPr/>
        <p:txBody>
          <a:bodyPr/>
          <a:lstStyle/>
          <a:p>
            <a:fld id="{19424AB6-689F-4D94-89E3-667E6F78A9F8}" type="datetimeFigureOut">
              <a:rPr lang="en-US" smtClean="0"/>
              <a:t>9/24/2025</a:t>
            </a:fld>
            <a:endParaRPr lang="en-US"/>
          </a:p>
        </p:txBody>
      </p:sp>
      <p:sp>
        <p:nvSpPr>
          <p:cNvPr id="5" name="Footer Placeholder 4">
            <a:extLst>
              <a:ext uri="{FF2B5EF4-FFF2-40B4-BE49-F238E27FC236}">
                <a16:creationId xmlns:a16="http://schemas.microsoft.com/office/drawing/2014/main" id="{750B0E69-3B14-7DDA-99FF-908BA5F68DD1}"/>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7FCAA6B6-7DB8-CBA4-FA58-5B136CED355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013343467"/>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plit Screen">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p:nvSpPr>
        <p:spPr>
          <a:xfrm>
            <a:off x="6140010" y="0"/>
            <a:ext cx="605199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5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a:t>Presentation Title Goes Here</a:t>
            </a:r>
            <a:endParaRPr lang="en-US" dirty="0"/>
          </a:p>
        </p:txBody>
      </p:sp>
      <p:sp>
        <p:nvSpPr>
          <p:cNvPr id="10" name="Content Placeholder 3">
            <a:extLst>
              <a:ext uri="{FF2B5EF4-FFF2-40B4-BE49-F238E27FC236}">
                <a16:creationId xmlns:a16="http://schemas.microsoft.com/office/drawing/2014/main" id="{1CF5F177-6AAB-74D9-C357-13D38F92C2DC}"/>
              </a:ext>
            </a:extLst>
          </p:cNvPr>
          <p:cNvSpPr>
            <a:spLocks noGrp="1"/>
          </p:cNvSpPr>
          <p:nvPr>
            <p:ph sz="half" idx="21" hasCustomPrompt="1"/>
          </p:nvPr>
        </p:nvSpPr>
        <p:spPr>
          <a:xfrm>
            <a:off x="684352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bg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3" name="Title 1">
            <a:extLst>
              <a:ext uri="{FF2B5EF4-FFF2-40B4-BE49-F238E27FC236}">
                <a16:creationId xmlns:a16="http://schemas.microsoft.com/office/drawing/2014/main" id="{A2D6E5D8-C34F-5146-A88D-DA045D19147E}"/>
              </a:ext>
            </a:extLst>
          </p:cNvPr>
          <p:cNvSpPr>
            <a:spLocks noGrp="1"/>
          </p:cNvSpPr>
          <p:nvPr>
            <p:ph type="title"/>
          </p:nvPr>
        </p:nvSpPr>
        <p:spPr>
          <a:xfrm>
            <a:off x="839788" y="228600"/>
            <a:ext cx="5212203" cy="1371600"/>
          </a:xfrm>
        </p:spPr>
        <p:txBody>
          <a:bodyPr lIns="0" anchor="b"/>
          <a:lstStyle>
            <a:lvl1pPr>
              <a:defRPr>
                <a:solidFill>
                  <a:schemeClr val="tx1"/>
                </a:solidFill>
              </a:defRPr>
            </a:lvl1pPr>
          </a:lstStyle>
          <a:p>
            <a:r>
              <a:rPr lang="en-US"/>
              <a:t>Click to edit Master title style</a:t>
            </a:r>
          </a:p>
        </p:txBody>
      </p:sp>
      <p:sp>
        <p:nvSpPr>
          <p:cNvPr id="15" name="Text Placeholder 14">
            <a:extLst>
              <a:ext uri="{FF2B5EF4-FFF2-40B4-BE49-F238E27FC236}">
                <a16:creationId xmlns:a16="http://schemas.microsoft.com/office/drawing/2014/main" id="{5DD327D0-CA7F-E525-7915-08EB934CB1C6}"/>
              </a:ext>
            </a:extLst>
          </p:cNvPr>
          <p:cNvSpPr>
            <a:spLocks noGrp="1"/>
          </p:cNvSpPr>
          <p:nvPr>
            <p:ph type="body" sz="quarter" idx="22"/>
          </p:nvPr>
        </p:nvSpPr>
        <p:spPr>
          <a:xfrm>
            <a:off x="882650" y="2286001"/>
            <a:ext cx="4554538" cy="439589"/>
          </a:xfrm>
        </p:spPr>
        <p:txBody>
          <a:bodyPr/>
          <a:lstStyle>
            <a:lvl1pPr marL="0" indent="0">
              <a:buNone/>
              <a:defRPr b="1"/>
            </a:lvl1pPr>
            <a:lvl2pPr marL="457200" indent="0">
              <a:buNone/>
              <a:defRPr b="1"/>
            </a:lvl2pPr>
            <a:lvl3pPr marL="914400" indent="0">
              <a:buNone/>
              <a:defRPr b="1"/>
            </a:lvl3pPr>
            <a:lvl4pPr marL="1371600" indent="0">
              <a:buNone/>
              <a:defRPr b="1"/>
            </a:lvl4pPr>
            <a:lvl5pPr marL="1828800" indent="0">
              <a:buNone/>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4">
            <a:extLst>
              <a:ext uri="{FF2B5EF4-FFF2-40B4-BE49-F238E27FC236}">
                <a16:creationId xmlns:a16="http://schemas.microsoft.com/office/drawing/2014/main" id="{91D3655D-0E01-751A-C4AD-D72B543EF80D}"/>
              </a:ext>
            </a:extLst>
          </p:cNvPr>
          <p:cNvSpPr>
            <a:spLocks noGrp="1"/>
          </p:cNvSpPr>
          <p:nvPr>
            <p:ph type="body" sz="quarter" idx="23"/>
          </p:nvPr>
        </p:nvSpPr>
        <p:spPr>
          <a:xfrm>
            <a:off x="6838607" y="2286001"/>
            <a:ext cx="4554538" cy="439589"/>
          </a:xfrm>
        </p:spPr>
        <p:txBody>
          <a:bodyPr/>
          <a:lstStyle>
            <a:lvl1pPr marL="0" indent="0">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C1C89C98-0A1C-79BC-4180-B396A1A2D617}"/>
              </a:ext>
            </a:extLst>
          </p:cNvPr>
          <p:cNvSpPr/>
          <p:nvPr userDrawn="1"/>
        </p:nvSpPr>
        <p:spPr>
          <a:xfrm>
            <a:off x="6140010" y="0"/>
            <a:ext cx="605199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814430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mple List - Whi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74EE49F3-7BD7-7BFF-32D1-B625565C5B42}"/>
              </a:ext>
            </a:extLst>
          </p:cNvPr>
          <p:cNvSpPr>
            <a:spLocks noGrp="1"/>
          </p:cNvSpPr>
          <p:nvPr>
            <p:ph type="ftr" sz="quarter" idx="20"/>
          </p:nvPr>
        </p:nvSpPr>
        <p:spPr>
          <a:xfrm>
            <a:off x="882210" y="6264275"/>
            <a:ext cx="4554218" cy="365125"/>
          </a:xfrm>
        </p:spPr>
        <p:txBody>
          <a:bodyPr/>
          <a:lstStyle/>
          <a:p>
            <a:r>
              <a:rPr lang="en-US"/>
              <a:t>Presentation Title Goes Here</a:t>
            </a:r>
            <a:endParaRPr lang="en-US" dirty="0"/>
          </a:p>
        </p:txBody>
      </p:sp>
      <p:sp>
        <p:nvSpPr>
          <p:cNvPr id="5" name="TextBox 4">
            <a:extLst>
              <a:ext uri="{FF2B5EF4-FFF2-40B4-BE49-F238E27FC236}">
                <a16:creationId xmlns:a16="http://schemas.microsoft.com/office/drawing/2014/main" id="{62CFEE7E-FB78-B03C-5313-1A7D5CBF0C5B}"/>
              </a:ext>
            </a:extLst>
          </p:cNvPr>
          <p:cNvSpPr txBox="1"/>
          <p:nvPr/>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pic>
        <p:nvPicPr>
          <p:cNvPr id="6" name="Picture 5" descr="A purple circle with black background&#10;&#10;Description automatically generated">
            <a:extLst>
              <a:ext uri="{FF2B5EF4-FFF2-40B4-BE49-F238E27FC236}">
                <a16:creationId xmlns:a16="http://schemas.microsoft.com/office/drawing/2014/main" id="{252F1E04-5DF4-B8A4-988B-4D5B8DAAE5C0}"/>
              </a:ext>
            </a:extLst>
          </p:cNvPr>
          <p:cNvPicPr>
            <a:picLocks noChangeAspect="1"/>
          </p:cNvPicPr>
          <p:nvPr/>
        </p:nvPicPr>
        <p:blipFill>
          <a:blip r:embed="rId3"/>
          <a:srcRect t="48053" r="50000" b="-4546"/>
          <a:stretch/>
        </p:blipFill>
        <p:spPr>
          <a:xfrm>
            <a:off x="10431745" y="0"/>
            <a:ext cx="1760256" cy="1988856"/>
          </a:xfrm>
          <a:prstGeom prst="rect">
            <a:avLst/>
          </a:prstGeom>
        </p:spPr>
      </p:pic>
      <p:pic>
        <p:nvPicPr>
          <p:cNvPr id="7" name="Picture 6">
            <a:extLst>
              <a:ext uri="{FF2B5EF4-FFF2-40B4-BE49-F238E27FC236}">
                <a16:creationId xmlns:a16="http://schemas.microsoft.com/office/drawing/2014/main" id="{90C88DDE-1BC8-65B0-4BB4-7AC76CF1D820}"/>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8" name="TextBox 7">
            <a:extLst>
              <a:ext uri="{FF2B5EF4-FFF2-40B4-BE49-F238E27FC236}">
                <a16:creationId xmlns:a16="http://schemas.microsoft.com/office/drawing/2014/main" id="{65F1F1CE-1777-F563-ECCD-02770FC08AC9}"/>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pic>
        <p:nvPicPr>
          <p:cNvPr id="9" name="Picture 8" descr="A purple circle with black background&#10;&#10;Description automatically generated">
            <a:extLst>
              <a:ext uri="{FF2B5EF4-FFF2-40B4-BE49-F238E27FC236}">
                <a16:creationId xmlns:a16="http://schemas.microsoft.com/office/drawing/2014/main" id="{668408B4-22D1-50AE-6C5E-7AA71FF10149}"/>
              </a:ext>
            </a:extLst>
          </p:cNvPr>
          <p:cNvPicPr>
            <a:picLocks noChangeAspect="1"/>
          </p:cNvPicPr>
          <p:nvPr userDrawn="1"/>
        </p:nvPicPr>
        <p:blipFill>
          <a:blip r:embed="rId3"/>
          <a:srcRect t="48053" r="50000" b="-4546"/>
          <a:stretch/>
        </p:blipFill>
        <p:spPr>
          <a:xfrm>
            <a:off x="10431745" y="0"/>
            <a:ext cx="1760256" cy="1988856"/>
          </a:xfrm>
          <a:prstGeom prst="rect">
            <a:avLst/>
          </a:prstGeom>
        </p:spPr>
      </p:pic>
    </p:spTree>
    <p:extLst>
      <p:ext uri="{BB962C8B-B14F-4D97-AF65-F5344CB8AC3E}">
        <p14:creationId xmlns:p14="http://schemas.microsoft.com/office/powerpoint/2010/main" val="1733762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1634-63E5-256F-6266-31D044AE9BAA}"/>
              </a:ext>
            </a:extLst>
          </p:cNvPr>
          <p:cNvSpPr>
            <a:spLocks noGrp="1"/>
          </p:cNvSpPr>
          <p:nvPr>
            <p:ph type="title" hasCustomPrompt="1"/>
          </p:nvPr>
        </p:nvSpPr>
        <p:spPr>
          <a:xfrm>
            <a:off x="2017927" y="1425646"/>
            <a:ext cx="8156144" cy="2819918"/>
          </a:xfrm>
        </p:spPr>
        <p:txBody>
          <a:bodyPr lIns="0" anchor="t">
            <a:noAutofit/>
          </a:bodyPr>
          <a:lstStyle>
            <a:lvl1pPr algn="ctr">
              <a:lnSpc>
                <a:spcPts val="4200"/>
              </a:lnSpc>
              <a:defRPr sz="2800" b="0" i="0">
                <a:latin typeface="Space Grotesk Light" pitchFamily="2" charset="77"/>
              </a:defRPr>
            </a:lvl1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a:t>
            </a:r>
            <a:r>
              <a:rPr lang="en-US"/>
              <a:t> mod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a:t>
            </a:r>
            <a:br>
              <a:rPr lang="en-US"/>
            </a:br>
            <a:r>
              <a:rPr lang="en-US"/>
              <a:t>lorem ipsum dolor sit.</a:t>
            </a:r>
          </a:p>
        </p:txBody>
      </p:sp>
      <p:pic>
        <p:nvPicPr>
          <p:cNvPr id="10" name="Picture 9">
            <a:extLst>
              <a:ext uri="{FF2B5EF4-FFF2-40B4-BE49-F238E27FC236}">
                <a16:creationId xmlns:a16="http://schemas.microsoft.com/office/drawing/2014/main" id="{E9AFB58B-9F77-814B-EDBA-7B461F3B14ED}"/>
              </a:ext>
            </a:extLst>
          </p:cNvPr>
          <p:cNvPicPr>
            <a:picLocks noChangeAspect="1"/>
          </p:cNvPicPr>
          <p:nvPr/>
        </p:nvPicPr>
        <p:blipFill>
          <a:blip r:embed="rId2"/>
          <a:srcRect/>
          <a:stretch/>
        </p:blipFill>
        <p:spPr>
          <a:xfrm>
            <a:off x="10236201" y="6365323"/>
            <a:ext cx="1117599" cy="184284"/>
          </a:xfrm>
          <a:prstGeom prst="rect">
            <a:avLst/>
          </a:prstGeom>
        </p:spPr>
      </p:pic>
      <p:sp>
        <p:nvSpPr>
          <p:cNvPr id="12" name="Text Placeholder 11">
            <a:extLst>
              <a:ext uri="{FF2B5EF4-FFF2-40B4-BE49-F238E27FC236}">
                <a16:creationId xmlns:a16="http://schemas.microsoft.com/office/drawing/2014/main" id="{A24B00F1-4190-E031-9689-223964E5C217}"/>
              </a:ext>
            </a:extLst>
          </p:cNvPr>
          <p:cNvSpPr>
            <a:spLocks noGrp="1"/>
          </p:cNvSpPr>
          <p:nvPr>
            <p:ph type="body" sz="quarter" idx="13" hasCustomPrompt="1"/>
          </p:nvPr>
        </p:nvSpPr>
        <p:spPr>
          <a:xfrm>
            <a:off x="3838114" y="4628929"/>
            <a:ext cx="4515771" cy="417271"/>
          </a:xfrm>
        </p:spPr>
        <p:txBody>
          <a:bodyPr anchor="b">
            <a:normAutofit/>
          </a:bodyPr>
          <a:lstStyle>
            <a:lvl1pPr marL="0" indent="0" algn="ctr">
              <a:buNone/>
              <a:defRPr sz="1800" b="1"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Mike </a:t>
            </a:r>
            <a:r>
              <a:rPr lang="en-US" err="1"/>
              <a:t>Miskell</a:t>
            </a:r>
            <a:endParaRPr lang="en-US"/>
          </a:p>
        </p:txBody>
      </p:sp>
      <p:sp>
        <p:nvSpPr>
          <p:cNvPr id="13" name="Text Placeholder 11">
            <a:extLst>
              <a:ext uri="{FF2B5EF4-FFF2-40B4-BE49-F238E27FC236}">
                <a16:creationId xmlns:a16="http://schemas.microsoft.com/office/drawing/2014/main" id="{5F76892D-E924-8B0C-E8C4-DD08E72086C0}"/>
              </a:ext>
            </a:extLst>
          </p:cNvPr>
          <p:cNvSpPr>
            <a:spLocks noGrp="1"/>
          </p:cNvSpPr>
          <p:nvPr>
            <p:ph type="body" sz="quarter" idx="14" hasCustomPrompt="1"/>
          </p:nvPr>
        </p:nvSpPr>
        <p:spPr>
          <a:xfrm>
            <a:off x="1564326" y="5046284"/>
            <a:ext cx="9063347" cy="417271"/>
          </a:xfrm>
        </p:spPr>
        <p:txBody>
          <a:bodyPr>
            <a:normAutofit/>
          </a:bodyPr>
          <a:lstStyle>
            <a:lvl1pPr marL="0" indent="0" algn="ctr">
              <a:buNone/>
              <a:defRPr sz="1600" b="0"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Director of Process Improvement, Kaman Technologies</a:t>
            </a:r>
          </a:p>
        </p:txBody>
      </p:sp>
      <p:pic>
        <p:nvPicPr>
          <p:cNvPr id="15" name="Graphic 14">
            <a:extLst>
              <a:ext uri="{FF2B5EF4-FFF2-40B4-BE49-F238E27FC236}">
                <a16:creationId xmlns:a16="http://schemas.microsoft.com/office/drawing/2014/main" id="{4D815CA7-35D6-8AB4-5240-F3C304B96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8350" y="751357"/>
            <a:ext cx="495300" cy="406400"/>
          </a:xfrm>
          <a:prstGeom prst="rect">
            <a:avLst/>
          </a:prstGeom>
        </p:spPr>
      </p:pic>
      <p:sp>
        <p:nvSpPr>
          <p:cNvPr id="3" name="Slide Number Placeholder 28">
            <a:extLst>
              <a:ext uri="{FF2B5EF4-FFF2-40B4-BE49-F238E27FC236}">
                <a16:creationId xmlns:a16="http://schemas.microsoft.com/office/drawing/2014/main" id="{B82E34AD-0CE2-C9B2-31C3-19DA8FCCF26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a:p>
        </p:txBody>
      </p:sp>
      <p:sp>
        <p:nvSpPr>
          <p:cNvPr id="4" name="Footer Placeholder 29">
            <a:extLst>
              <a:ext uri="{FF2B5EF4-FFF2-40B4-BE49-F238E27FC236}">
                <a16:creationId xmlns:a16="http://schemas.microsoft.com/office/drawing/2014/main" id="{E9175CC3-84C8-DEDC-C100-B8F789588EBA}"/>
              </a:ext>
            </a:extLst>
          </p:cNvPr>
          <p:cNvSpPr>
            <a:spLocks noGrp="1"/>
          </p:cNvSpPr>
          <p:nvPr>
            <p:ph type="ftr" sz="quarter" idx="20"/>
          </p:nvPr>
        </p:nvSpPr>
        <p:spPr>
          <a:xfrm>
            <a:off x="882210" y="6264275"/>
            <a:ext cx="4554218" cy="365125"/>
          </a:xfrm>
        </p:spPr>
        <p:txBody>
          <a:bodyPr/>
          <a:lstStyle/>
          <a:p>
            <a:r>
              <a:rPr lang="en-US"/>
              <a:t>Presentation Title Goes Here</a:t>
            </a:r>
          </a:p>
        </p:txBody>
      </p:sp>
      <p:sp>
        <p:nvSpPr>
          <p:cNvPr id="5" name="TextBox 4">
            <a:extLst>
              <a:ext uri="{FF2B5EF4-FFF2-40B4-BE49-F238E27FC236}">
                <a16:creationId xmlns:a16="http://schemas.microsoft.com/office/drawing/2014/main" id="{51D42C2B-666C-EFE8-9BD8-2D1F4DB80AFA}"/>
              </a:ext>
            </a:extLst>
          </p:cNvPr>
          <p:cNvSpPr txBox="1"/>
          <p:nvPr/>
        </p:nvSpPr>
        <p:spPr>
          <a:xfrm>
            <a:off x="8254297" y="6334990"/>
            <a:ext cx="1847428" cy="215444"/>
          </a:xfrm>
          <a:prstGeom prst="rect">
            <a:avLst/>
          </a:prstGeom>
          <a:noFill/>
        </p:spPr>
        <p:txBody>
          <a:bodyPr wrap="square" rtlCol="0">
            <a:spAutoFit/>
          </a:bodyPr>
          <a:lstStyle/>
          <a:p>
            <a:pPr algn="r"/>
            <a:r>
              <a:rPr lang="en-US" sz="800" b="0" i="0">
                <a:solidFill>
                  <a:schemeClr val="tx1"/>
                </a:solidFill>
                <a:latin typeface="Space Grotesk Light" pitchFamily="2" charset="77"/>
              </a:rPr>
              <a:t>P3ADAPTIVE.COM</a:t>
            </a:r>
          </a:p>
        </p:txBody>
      </p:sp>
      <p:pic>
        <p:nvPicPr>
          <p:cNvPr id="6" name="Picture 5">
            <a:extLst>
              <a:ext uri="{FF2B5EF4-FFF2-40B4-BE49-F238E27FC236}">
                <a16:creationId xmlns:a16="http://schemas.microsoft.com/office/drawing/2014/main" id="{DC2E77E3-C893-FC4F-C7E7-AECC757E9470}"/>
              </a:ext>
            </a:extLst>
          </p:cNvPr>
          <p:cNvPicPr>
            <a:picLocks noChangeAspect="1"/>
          </p:cNvPicPr>
          <p:nvPr userDrawn="1"/>
        </p:nvPicPr>
        <p:blipFill>
          <a:blip r:embed="rId2"/>
          <a:srcRect/>
          <a:stretch/>
        </p:blipFill>
        <p:spPr>
          <a:xfrm>
            <a:off x="10236201" y="6365323"/>
            <a:ext cx="1117599" cy="184284"/>
          </a:xfrm>
          <a:prstGeom prst="rect">
            <a:avLst/>
          </a:prstGeom>
        </p:spPr>
      </p:pic>
      <p:pic>
        <p:nvPicPr>
          <p:cNvPr id="7" name="Graphic 6">
            <a:extLst>
              <a:ext uri="{FF2B5EF4-FFF2-40B4-BE49-F238E27FC236}">
                <a16:creationId xmlns:a16="http://schemas.microsoft.com/office/drawing/2014/main" id="{37DC49F1-6367-FEAE-1411-7D26A5CC7BB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8350" y="751357"/>
            <a:ext cx="495300" cy="406400"/>
          </a:xfrm>
          <a:prstGeom prst="rect">
            <a:avLst/>
          </a:prstGeom>
        </p:spPr>
      </p:pic>
      <p:sp>
        <p:nvSpPr>
          <p:cNvPr id="8" name="TextBox 7">
            <a:extLst>
              <a:ext uri="{FF2B5EF4-FFF2-40B4-BE49-F238E27FC236}">
                <a16:creationId xmlns:a16="http://schemas.microsoft.com/office/drawing/2014/main" id="{8F131B87-375C-15CD-9BA0-BA8795BA959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a:solidFill>
                  <a:schemeClr val="tx1"/>
                </a:solidFill>
                <a:latin typeface="Space Grotesk Light" pitchFamily="2" charset="77"/>
              </a:rPr>
              <a:t>P3ADAPTIVE.COM</a:t>
            </a:r>
          </a:p>
        </p:txBody>
      </p:sp>
    </p:spTree>
    <p:extLst>
      <p:ext uri="{BB962C8B-B14F-4D97-AF65-F5344CB8AC3E}">
        <p14:creationId xmlns:p14="http://schemas.microsoft.com/office/powerpoint/2010/main" val="1979150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 Blue">
    <p:bg>
      <p:bgPr>
        <a:gradFill>
          <a:gsLst>
            <a:gs pos="100000">
              <a:schemeClr val="accent2"/>
            </a:gs>
            <a:gs pos="0">
              <a:schemeClr val="accent3"/>
            </a:gs>
          </a:gsLst>
          <a:lin ang="2700000" scaled="0"/>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8813F25-85A1-B5C2-7D2C-A001E9B903A9}"/>
              </a:ext>
            </a:extLst>
          </p:cNvPr>
          <p:cNvSpPr>
            <a:spLocks noGrp="1"/>
          </p:cNvSpPr>
          <p:nvPr>
            <p:ph type="title" hasCustomPrompt="1"/>
          </p:nvPr>
        </p:nvSpPr>
        <p:spPr>
          <a:xfrm>
            <a:off x="-88900" y="138409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2A18E61C-DA98-2545-49D2-98F1279C29E4}"/>
              </a:ext>
            </a:extLst>
          </p:cNvPr>
          <p:cNvPicPr>
            <a:picLocks noChangeAspect="1"/>
          </p:cNvPicPr>
          <p:nvPr/>
        </p:nvPicPr>
        <p:blipFill>
          <a:blip r:embed="rId2"/>
          <a:srcRect/>
          <a:stretch/>
        </p:blipFill>
        <p:spPr>
          <a:xfrm>
            <a:off x="9498739" y="546088"/>
            <a:ext cx="1855061" cy="305887"/>
          </a:xfrm>
          <a:prstGeom prst="rect">
            <a:avLst/>
          </a:prstGeom>
        </p:spPr>
      </p:pic>
      <p:pic>
        <p:nvPicPr>
          <p:cNvPr id="2" name="Picture 1">
            <a:extLst>
              <a:ext uri="{FF2B5EF4-FFF2-40B4-BE49-F238E27FC236}">
                <a16:creationId xmlns:a16="http://schemas.microsoft.com/office/drawing/2014/main" id="{8A0A7825-7747-AD0C-3E66-419C01066D6C}"/>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6246981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CD45233-B771-E7B0-4029-2404C7CB9B8D}"/>
              </a:ext>
            </a:extLst>
          </p:cNvPr>
          <p:cNvSpPr>
            <a:spLocks noGrp="1"/>
          </p:cNvSpPr>
          <p:nvPr>
            <p:ph type="title" hasCustomPrompt="1"/>
          </p:nvPr>
        </p:nvSpPr>
        <p:spPr>
          <a:xfrm>
            <a:off x="-88900" y="142906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pic>
        <p:nvPicPr>
          <p:cNvPr id="4" name="Picture 3">
            <a:extLst>
              <a:ext uri="{FF2B5EF4-FFF2-40B4-BE49-F238E27FC236}">
                <a16:creationId xmlns:a16="http://schemas.microsoft.com/office/drawing/2014/main" id="{F4B74FD8-7056-8316-E120-B6C9474B5D38}"/>
              </a:ext>
            </a:extLst>
          </p:cNvPr>
          <p:cNvPicPr>
            <a:picLocks noChangeAspect="1"/>
          </p:cNvPicPr>
          <p:nvPr/>
        </p:nvPicPr>
        <p:blipFill>
          <a:blip r:embed="rId2"/>
          <a:srcRect/>
          <a:stretch/>
        </p:blipFill>
        <p:spPr>
          <a:xfrm>
            <a:off x="9498739" y="546088"/>
            <a:ext cx="1855061" cy="305887"/>
          </a:xfrm>
          <a:prstGeom prst="rect">
            <a:avLst/>
          </a:prstGeom>
        </p:spPr>
      </p:pic>
      <p:pic>
        <p:nvPicPr>
          <p:cNvPr id="2" name="Picture 1">
            <a:extLst>
              <a:ext uri="{FF2B5EF4-FFF2-40B4-BE49-F238E27FC236}">
                <a16:creationId xmlns:a16="http://schemas.microsoft.com/office/drawing/2014/main" id="{58077669-998F-D6CC-5057-5D6DBA2AED72}"/>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1496112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37AC1CE-E20D-80BD-9F01-7FE84DC9B96F}"/>
              </a:ext>
            </a:extLst>
          </p:cNvPr>
          <p:cNvSpPr>
            <a:spLocks noGrp="1"/>
          </p:cNvSpPr>
          <p:nvPr>
            <p:ph type="title" hasCustomPrompt="1"/>
          </p:nvPr>
        </p:nvSpPr>
        <p:spPr>
          <a:xfrm>
            <a:off x="-88900" y="1219200"/>
            <a:ext cx="10464800" cy="3559175"/>
          </a:xfrm>
        </p:spPr>
        <p:txBody>
          <a:bodyPr lIns="0" anchor="b">
            <a:noAutofit/>
          </a:bodyPr>
          <a:lstStyle>
            <a:lvl1pPr marL="0" indent="0">
              <a:lnSpc>
                <a:spcPct val="80000"/>
              </a:lnSpc>
              <a:tabLst/>
              <a:defRPr sz="20000">
                <a:solidFill>
                  <a:schemeClr val="bg1">
                    <a:alpha val="69096"/>
                  </a:schemeClr>
                </a:solidFill>
              </a:defRPr>
            </a:lvl1pPr>
          </a:lstStyle>
          <a:p>
            <a:r>
              <a:rPr lang="en-US" dirty="0"/>
              <a:t>Title</a:t>
            </a:r>
          </a:p>
        </p:txBody>
      </p:sp>
      <p:sp>
        <p:nvSpPr>
          <p:cNvPr id="4" name="Text Placeholder 2">
            <a:extLst>
              <a:ext uri="{FF2B5EF4-FFF2-40B4-BE49-F238E27FC236}">
                <a16:creationId xmlns:a16="http://schemas.microsoft.com/office/drawing/2014/main" id="{C2B79F84-DB3D-50DC-B44D-D76CC3213880}"/>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pic>
        <p:nvPicPr>
          <p:cNvPr id="5" name="Picture 4">
            <a:extLst>
              <a:ext uri="{FF2B5EF4-FFF2-40B4-BE49-F238E27FC236}">
                <a16:creationId xmlns:a16="http://schemas.microsoft.com/office/drawing/2014/main" id="{109EEC0A-AB31-66A3-D3F4-20732E59125F}"/>
              </a:ext>
            </a:extLst>
          </p:cNvPr>
          <p:cNvPicPr>
            <a:picLocks noChangeAspect="1"/>
          </p:cNvPicPr>
          <p:nvPr/>
        </p:nvPicPr>
        <p:blipFill>
          <a:blip r:embed="rId2"/>
          <a:srcRect/>
          <a:stretch/>
        </p:blipFill>
        <p:spPr>
          <a:xfrm>
            <a:off x="9498739" y="546088"/>
            <a:ext cx="1855061" cy="305887"/>
          </a:xfrm>
          <a:prstGeom prst="rect">
            <a:avLst/>
          </a:prstGeom>
        </p:spPr>
      </p:pic>
      <p:pic>
        <p:nvPicPr>
          <p:cNvPr id="2" name="Picture 1">
            <a:extLst>
              <a:ext uri="{FF2B5EF4-FFF2-40B4-BE49-F238E27FC236}">
                <a16:creationId xmlns:a16="http://schemas.microsoft.com/office/drawing/2014/main" id="{74652D5D-E3B3-D2D7-BE52-7CF1B871ADF1}"/>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828274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Step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p:nvCxnSpPr>
        <p:spPr>
          <a:xfrm>
            <a:off x="45424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5" name="Picture Placeholder 15">
            <a:extLst>
              <a:ext uri="{FF2B5EF4-FFF2-40B4-BE49-F238E27FC236}">
                <a16:creationId xmlns:a16="http://schemas.microsoft.com/office/drawing/2014/main" id="{326A8D08-9F14-4A4C-32DF-6C9BBCDBDABB}"/>
              </a:ext>
            </a:extLst>
          </p:cNvPr>
          <p:cNvSpPr>
            <a:spLocks noGrp="1"/>
          </p:cNvSpPr>
          <p:nvPr>
            <p:ph type="pic" sz="quarter" idx="18"/>
          </p:nvPr>
        </p:nvSpPr>
        <p:spPr>
          <a:xfrm>
            <a:off x="4704347" y="4319199"/>
            <a:ext cx="447611" cy="447610"/>
          </a:xfrm>
          <a:prstGeom prst="rect">
            <a:avLst/>
          </a:prstGeom>
          <a:noFill/>
        </p:spPr>
        <p:txBody>
          <a:bodyPr>
            <a:normAutofit/>
          </a:bodyPr>
          <a:lstStyle>
            <a:lvl1pPr marL="0" indent="0" algn="ctr">
              <a:buNone/>
              <a:defRPr sz="700">
                <a:solidFill>
                  <a:schemeClr val="tx2"/>
                </a:solidFill>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92AE66CA-D4EE-2E12-B2FB-B74908BFE6EC}"/>
              </a:ext>
            </a:extLst>
          </p:cNvPr>
          <p:cNvCxnSpPr>
            <a:cxnSpLocks/>
          </p:cNvCxnSpPr>
          <p:nvPr/>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1" name="Straight Connector 30">
            <a:extLst>
              <a:ext uri="{FF2B5EF4-FFF2-40B4-BE49-F238E27FC236}">
                <a16:creationId xmlns:a16="http://schemas.microsoft.com/office/drawing/2014/main" id="{9A76B0C2-3052-DD16-45A9-7663A2CD150A}"/>
              </a:ext>
            </a:extLst>
          </p:cNvPr>
          <p:cNvCxnSpPr>
            <a:cxnSpLocks/>
          </p:cNvCxnSpPr>
          <p:nvPr/>
        </p:nvCxnSpPr>
        <p:spPr>
          <a:xfrm>
            <a:off x="8721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2" name="Picture Placeholder 15">
            <a:extLst>
              <a:ext uri="{FF2B5EF4-FFF2-40B4-BE49-F238E27FC236}">
                <a16:creationId xmlns:a16="http://schemas.microsoft.com/office/drawing/2014/main" id="{B48EFF02-6B39-3CE9-E7D1-AE9BDEC0A032}"/>
              </a:ext>
            </a:extLst>
          </p:cNvPr>
          <p:cNvSpPr>
            <a:spLocks noGrp="1"/>
          </p:cNvSpPr>
          <p:nvPr>
            <p:ph type="pic" sz="quarter" idx="21"/>
          </p:nvPr>
        </p:nvSpPr>
        <p:spPr>
          <a:xfrm>
            <a:off x="1034047" y="4319195"/>
            <a:ext cx="447615" cy="447614"/>
          </a:xfrm>
          <a:prstGeom prst="rect">
            <a:avLst/>
          </a:prstGeom>
          <a:noFill/>
        </p:spPr>
        <p:txBody>
          <a:bodyPr>
            <a:normAutofit/>
          </a:bodyPr>
          <a:lstStyle>
            <a:lvl1pPr marL="0" indent="0" algn="ctr">
              <a:buNone/>
              <a:defRPr sz="700">
                <a:solidFill>
                  <a:schemeClr val="tx2"/>
                </a:solidFill>
              </a:defRPr>
            </a:lvl1pPr>
          </a:lstStyle>
          <a:p>
            <a:r>
              <a:rPr lang="en-US"/>
              <a:t>Click icon to add picture</a:t>
            </a:r>
            <a:endParaRPr lang="en-US" dirty="0"/>
          </a:p>
        </p:txBody>
      </p:sp>
      <p:cxnSp>
        <p:nvCxnSpPr>
          <p:cNvPr id="33" name="Straight Connector 32">
            <a:extLst>
              <a:ext uri="{FF2B5EF4-FFF2-40B4-BE49-F238E27FC236}">
                <a16:creationId xmlns:a16="http://schemas.microsoft.com/office/drawing/2014/main" id="{949309B4-304A-FC0D-8549-80591AD1CE64}"/>
              </a:ext>
            </a:extLst>
          </p:cNvPr>
          <p:cNvCxnSpPr>
            <a:cxnSpLocks/>
          </p:cNvCxnSpPr>
          <p:nvPr/>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34" name="Text Placeholder 2">
            <a:extLst>
              <a:ext uri="{FF2B5EF4-FFF2-40B4-BE49-F238E27FC236}">
                <a16:creationId xmlns:a16="http://schemas.microsoft.com/office/drawing/2014/main" id="{763B3056-5701-ED0F-13B7-F2662F97FC32}"/>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35" name="Content Placeholder 3">
            <a:extLst>
              <a:ext uri="{FF2B5EF4-FFF2-40B4-BE49-F238E27FC236}">
                <a16:creationId xmlns:a16="http://schemas.microsoft.com/office/drawing/2014/main" id="{EF08A56E-B343-F409-94C2-D32AAB44CAB4}"/>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6" name="Straight Connector 35">
            <a:extLst>
              <a:ext uri="{FF2B5EF4-FFF2-40B4-BE49-F238E27FC236}">
                <a16:creationId xmlns:a16="http://schemas.microsoft.com/office/drawing/2014/main" id="{E199A15F-CAF8-027F-0AEC-393C05604CE8}"/>
              </a:ext>
            </a:extLst>
          </p:cNvPr>
          <p:cNvCxnSpPr>
            <a:cxnSpLocks/>
          </p:cNvCxnSpPr>
          <p:nvPr/>
        </p:nvCxnSpPr>
        <p:spPr>
          <a:xfrm>
            <a:off x="84286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7" name="Picture Placeholder 15">
            <a:extLst>
              <a:ext uri="{FF2B5EF4-FFF2-40B4-BE49-F238E27FC236}">
                <a16:creationId xmlns:a16="http://schemas.microsoft.com/office/drawing/2014/main" id="{21447A28-4F4E-3BE3-B526-E0056E7CC7C1}"/>
              </a:ext>
            </a:extLst>
          </p:cNvPr>
          <p:cNvSpPr>
            <a:spLocks noGrp="1"/>
          </p:cNvSpPr>
          <p:nvPr>
            <p:ph type="pic" sz="quarter" idx="24"/>
          </p:nvPr>
        </p:nvSpPr>
        <p:spPr>
          <a:xfrm>
            <a:off x="8590548" y="4319195"/>
            <a:ext cx="447614" cy="447613"/>
          </a:xfrm>
          <a:prstGeom prst="rect">
            <a:avLst/>
          </a:prstGeom>
          <a:noFill/>
        </p:spPr>
        <p:txBody>
          <a:bodyPr>
            <a:normAutofit/>
          </a:bodyPr>
          <a:lstStyle>
            <a:lvl1pPr marL="0" indent="0" algn="ctr">
              <a:buNone/>
              <a:defRPr sz="700">
                <a:solidFill>
                  <a:schemeClr val="tx2"/>
                </a:solidFill>
              </a:defRPr>
            </a:lvl1pPr>
          </a:lstStyle>
          <a:p>
            <a:r>
              <a:rPr lang="en-US"/>
              <a:t>Click icon to add picture</a:t>
            </a:r>
            <a:endParaRPr lang="en-US" dirty="0"/>
          </a:p>
        </p:txBody>
      </p:sp>
      <p:cxnSp>
        <p:nvCxnSpPr>
          <p:cNvPr id="38" name="Straight Connector 37">
            <a:extLst>
              <a:ext uri="{FF2B5EF4-FFF2-40B4-BE49-F238E27FC236}">
                <a16:creationId xmlns:a16="http://schemas.microsoft.com/office/drawing/2014/main" id="{4C3402BA-C0B0-8B2F-7684-DE3E3868959C}"/>
              </a:ext>
            </a:extLst>
          </p:cNvPr>
          <p:cNvCxnSpPr>
            <a:cxnSpLocks/>
          </p:cNvCxnSpPr>
          <p:nvPr/>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a:t>Presentation Title Goes Here</a:t>
            </a:r>
            <a:endParaRPr lang="en-US" dirty="0"/>
          </a:p>
        </p:txBody>
      </p:sp>
      <p:sp>
        <p:nvSpPr>
          <p:cNvPr id="9" name="TextBox 8">
            <a:extLst>
              <a:ext uri="{FF2B5EF4-FFF2-40B4-BE49-F238E27FC236}">
                <a16:creationId xmlns:a16="http://schemas.microsoft.com/office/drawing/2014/main" id="{E9470619-9FC4-2DA6-C0D0-F26356E616AB}"/>
              </a:ext>
            </a:extLst>
          </p:cNvPr>
          <p:cNvSpPr txBox="1"/>
          <p:nvPr/>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cxnSp>
        <p:nvCxnSpPr>
          <p:cNvPr id="3" name="Straight Connector 2">
            <a:extLst>
              <a:ext uri="{FF2B5EF4-FFF2-40B4-BE49-F238E27FC236}">
                <a16:creationId xmlns:a16="http://schemas.microsoft.com/office/drawing/2014/main" id="{4C21BDDB-2571-5B3D-3AC9-78AC4AC53507}"/>
              </a:ext>
            </a:extLst>
          </p:cNvPr>
          <p:cNvCxnSpPr>
            <a:cxnSpLocks/>
          </p:cNvCxnSpPr>
          <p:nvPr userDrawn="1"/>
        </p:nvCxnSpPr>
        <p:spPr>
          <a:xfrm>
            <a:off x="45424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D7A2B67A-8347-1719-D10E-995E23A0C9B3}"/>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19BDB04-8D47-06E9-E74F-12F616AC569A}"/>
              </a:ext>
            </a:extLst>
          </p:cNvPr>
          <p:cNvCxnSpPr>
            <a:cxnSpLocks/>
          </p:cNvCxnSpPr>
          <p:nvPr userDrawn="1"/>
        </p:nvCxnSpPr>
        <p:spPr>
          <a:xfrm>
            <a:off x="8721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DC3C1DE-4859-BC43-A5EF-47A8CED08F2B}"/>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5847C48-39F4-40E5-C758-E0B75F6CA88C}"/>
              </a:ext>
            </a:extLst>
          </p:cNvPr>
          <p:cNvCxnSpPr>
            <a:cxnSpLocks/>
          </p:cNvCxnSpPr>
          <p:nvPr userDrawn="1"/>
        </p:nvCxnSpPr>
        <p:spPr>
          <a:xfrm>
            <a:off x="84286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A27EAF5-A175-B85C-23C7-632719BB3BAD}"/>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99D004E-BC31-BFB8-E327-FE1C31E8698D}"/>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15" name="TextBox 14">
            <a:extLst>
              <a:ext uri="{FF2B5EF4-FFF2-40B4-BE49-F238E27FC236}">
                <a16:creationId xmlns:a16="http://schemas.microsoft.com/office/drawing/2014/main" id="{4CB7ED4A-57DB-B3B1-68E0-292390A482F5}"/>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236537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a:t>Presentation Title Goes Here</a:t>
            </a:r>
            <a:endParaRPr lang="en-US" dirty="0"/>
          </a:p>
        </p:txBody>
      </p:sp>
      <p:sp>
        <p:nvSpPr>
          <p:cNvPr id="9" name="TextBox 8">
            <a:extLst>
              <a:ext uri="{FF2B5EF4-FFF2-40B4-BE49-F238E27FC236}">
                <a16:creationId xmlns:a16="http://schemas.microsoft.com/office/drawing/2014/main" id="{E9470619-9FC4-2DA6-C0D0-F26356E616AB}"/>
              </a:ext>
            </a:extLst>
          </p:cNvPr>
          <p:cNvSpPr txBox="1"/>
          <p:nvPr/>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40" name="Text Placeholder 39">
            <a:extLst>
              <a:ext uri="{FF2B5EF4-FFF2-40B4-BE49-F238E27FC236}">
                <a16:creationId xmlns:a16="http://schemas.microsoft.com/office/drawing/2014/main" id="{244FA993-AF88-43C3-4262-94824BAEB846}"/>
              </a:ext>
            </a:extLst>
          </p:cNvPr>
          <p:cNvSpPr>
            <a:spLocks noGrp="1"/>
          </p:cNvSpPr>
          <p:nvPr>
            <p:ph type="body" sz="quarter" idx="28" hasCustomPrompt="1"/>
          </p:nvPr>
        </p:nvSpPr>
        <p:spPr>
          <a:xfrm>
            <a:off x="496804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5" name="Text Placeholder 39">
            <a:extLst>
              <a:ext uri="{FF2B5EF4-FFF2-40B4-BE49-F238E27FC236}">
                <a16:creationId xmlns:a16="http://schemas.microsoft.com/office/drawing/2014/main" id="{F1B4C1E7-3C8D-84C7-4790-EA403C711D6B}"/>
              </a:ext>
            </a:extLst>
          </p:cNvPr>
          <p:cNvSpPr>
            <a:spLocks noGrp="1"/>
          </p:cNvSpPr>
          <p:nvPr>
            <p:ph type="body" sz="quarter" idx="30" hasCustomPrompt="1"/>
          </p:nvPr>
        </p:nvSpPr>
        <p:spPr>
          <a:xfrm>
            <a:off x="133359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7" name="Text Placeholder 46">
            <a:extLst>
              <a:ext uri="{FF2B5EF4-FFF2-40B4-BE49-F238E27FC236}">
                <a16:creationId xmlns:a16="http://schemas.microsoft.com/office/drawing/2014/main" id="{23D04D9F-6CD3-302B-64DB-FCA545F0F7C2}"/>
              </a:ext>
            </a:extLst>
          </p:cNvPr>
          <p:cNvSpPr>
            <a:spLocks noGrp="1"/>
          </p:cNvSpPr>
          <p:nvPr>
            <p:ph type="body" sz="quarter" idx="31"/>
          </p:nvPr>
        </p:nvSpPr>
        <p:spPr>
          <a:xfrm>
            <a:off x="1333500"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6">
            <a:extLst>
              <a:ext uri="{FF2B5EF4-FFF2-40B4-BE49-F238E27FC236}">
                <a16:creationId xmlns:a16="http://schemas.microsoft.com/office/drawing/2014/main" id="{F9177777-54E4-A27E-C0D5-414E23E5C72B}"/>
              </a:ext>
            </a:extLst>
          </p:cNvPr>
          <p:cNvSpPr>
            <a:spLocks noGrp="1"/>
          </p:cNvSpPr>
          <p:nvPr>
            <p:ph type="body" sz="quarter" idx="32"/>
          </p:nvPr>
        </p:nvSpPr>
        <p:spPr>
          <a:xfrm>
            <a:off x="4967951"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39">
            <a:extLst>
              <a:ext uri="{FF2B5EF4-FFF2-40B4-BE49-F238E27FC236}">
                <a16:creationId xmlns:a16="http://schemas.microsoft.com/office/drawing/2014/main" id="{3096665B-8BF1-74D0-C489-A84DF1B67EF7}"/>
              </a:ext>
            </a:extLst>
          </p:cNvPr>
          <p:cNvSpPr>
            <a:spLocks noGrp="1"/>
          </p:cNvSpPr>
          <p:nvPr>
            <p:ph type="body" sz="quarter" idx="33" hasCustomPrompt="1"/>
          </p:nvPr>
        </p:nvSpPr>
        <p:spPr>
          <a:xfrm>
            <a:off x="8521474"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50" name="Text Placeholder 46">
            <a:extLst>
              <a:ext uri="{FF2B5EF4-FFF2-40B4-BE49-F238E27FC236}">
                <a16:creationId xmlns:a16="http://schemas.microsoft.com/office/drawing/2014/main" id="{37C32106-2C44-EC83-580E-3437E547CC1D}"/>
              </a:ext>
            </a:extLst>
          </p:cNvPr>
          <p:cNvSpPr>
            <a:spLocks noGrp="1"/>
          </p:cNvSpPr>
          <p:nvPr>
            <p:ph type="body" sz="quarter" idx="34"/>
          </p:nvPr>
        </p:nvSpPr>
        <p:spPr>
          <a:xfrm>
            <a:off x="8521379"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769B57E6-774C-21AE-4C26-2382CAFB1483}"/>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4" name="TextBox 3">
            <a:extLst>
              <a:ext uri="{FF2B5EF4-FFF2-40B4-BE49-F238E27FC236}">
                <a16:creationId xmlns:a16="http://schemas.microsoft.com/office/drawing/2014/main" id="{8041199F-75D7-E6BE-F524-470E15EFDA7A}"/>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134202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Steps -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p:nvCxnSpPr>
        <p:spPr>
          <a:xfrm>
            <a:off x="45424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2AE66CA-D4EE-2E12-B2FB-B74908BFE6EC}"/>
              </a:ext>
            </a:extLst>
          </p:cNvPr>
          <p:cNvCxnSpPr>
            <a:cxnSpLocks/>
          </p:cNvCxnSpPr>
          <p:nvPr/>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A76B0C2-3052-DD16-45A9-7663A2CD150A}"/>
              </a:ext>
            </a:extLst>
          </p:cNvPr>
          <p:cNvCxnSpPr>
            <a:cxnSpLocks/>
          </p:cNvCxnSpPr>
          <p:nvPr/>
        </p:nvCxnSpPr>
        <p:spPr>
          <a:xfrm>
            <a:off x="8721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49309B4-304A-FC0D-8549-80591AD1CE64}"/>
              </a:ext>
            </a:extLst>
          </p:cNvPr>
          <p:cNvCxnSpPr>
            <a:cxnSpLocks/>
          </p:cNvCxnSpPr>
          <p:nvPr/>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199A15F-CAF8-027F-0AEC-393C05604CE8}"/>
              </a:ext>
            </a:extLst>
          </p:cNvPr>
          <p:cNvCxnSpPr>
            <a:cxnSpLocks/>
          </p:cNvCxnSpPr>
          <p:nvPr/>
        </p:nvCxnSpPr>
        <p:spPr>
          <a:xfrm>
            <a:off x="84286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C3402BA-C0B0-8B2F-7684-DE3E3868959C}"/>
              </a:ext>
            </a:extLst>
          </p:cNvPr>
          <p:cNvCxnSpPr>
            <a:cxnSpLocks/>
          </p:cNvCxnSpPr>
          <p:nvPr/>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p:nvPicPr>
        <p:blipFill>
          <a:blip r:embed="rId2"/>
          <a:srcRect/>
          <a:stretch/>
        </p:blipFill>
        <p:spPr>
          <a:xfrm>
            <a:off x="10236204" y="6365323"/>
            <a:ext cx="1117593" cy="184283"/>
          </a:xfrm>
          <a:prstGeom prst="rect">
            <a:avLst/>
          </a:prstGeom>
        </p:spPr>
      </p:pic>
      <p:sp>
        <p:nvSpPr>
          <p:cNvPr id="3" name="Slide Number Placeholder 28">
            <a:extLst>
              <a:ext uri="{FF2B5EF4-FFF2-40B4-BE49-F238E27FC236}">
                <a16:creationId xmlns:a16="http://schemas.microsoft.com/office/drawing/2014/main" id="{77251CC7-8E29-039C-A6D8-7C5C486B2055}"/>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B220CB8F-120A-D1C0-14B2-ACB6D91707FE}"/>
              </a:ext>
            </a:extLst>
          </p:cNvPr>
          <p:cNvSpPr>
            <a:spLocks noGrp="1"/>
          </p:cNvSpPr>
          <p:nvPr>
            <p:ph type="ftr" sz="quarter" idx="26"/>
          </p:nvPr>
        </p:nvSpPr>
        <p:spPr>
          <a:xfrm>
            <a:off x="882210" y="6264275"/>
            <a:ext cx="4554218" cy="365125"/>
          </a:xfrm>
        </p:spPr>
        <p:txBody>
          <a:bodyPr/>
          <a:lstStyle/>
          <a:p>
            <a:r>
              <a:rPr lang="en-US"/>
              <a:t>Presentation Title Goes Here</a:t>
            </a:r>
            <a:endParaRPr lang="en-US" dirty="0"/>
          </a:p>
        </p:txBody>
      </p:sp>
      <p:sp>
        <p:nvSpPr>
          <p:cNvPr id="6" name="TextBox 5">
            <a:extLst>
              <a:ext uri="{FF2B5EF4-FFF2-40B4-BE49-F238E27FC236}">
                <a16:creationId xmlns:a16="http://schemas.microsoft.com/office/drawing/2014/main" id="{8F325F10-F4CA-B63D-3569-016E594138DB}"/>
              </a:ext>
            </a:extLst>
          </p:cNvPr>
          <p:cNvSpPr txBox="1"/>
          <p:nvPr/>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0" name="Text Placeholder 2">
            <a:extLst>
              <a:ext uri="{FF2B5EF4-FFF2-40B4-BE49-F238E27FC236}">
                <a16:creationId xmlns:a16="http://schemas.microsoft.com/office/drawing/2014/main" id="{8698F64B-3862-30A3-D836-B3463E7CE5F2}"/>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Text Placeholder 2">
            <a:extLst>
              <a:ext uri="{FF2B5EF4-FFF2-40B4-BE49-F238E27FC236}">
                <a16:creationId xmlns:a16="http://schemas.microsoft.com/office/drawing/2014/main" id="{0364E264-FDEB-F5E6-7B88-BC7B3D16766D}"/>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3" name="Text Placeholder 2">
            <a:extLst>
              <a:ext uri="{FF2B5EF4-FFF2-40B4-BE49-F238E27FC236}">
                <a16:creationId xmlns:a16="http://schemas.microsoft.com/office/drawing/2014/main" id="{AAC59146-238B-BEBE-3705-C54F9A71618C}"/>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4" name="Content Placeholder 3">
            <a:extLst>
              <a:ext uri="{FF2B5EF4-FFF2-40B4-BE49-F238E27FC236}">
                <a16:creationId xmlns:a16="http://schemas.microsoft.com/office/drawing/2014/main" id="{4A4B4726-7E07-7429-1A91-D02B1506B424}"/>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Picture Placeholder 15">
            <a:extLst>
              <a:ext uri="{FF2B5EF4-FFF2-40B4-BE49-F238E27FC236}">
                <a16:creationId xmlns:a16="http://schemas.microsoft.com/office/drawing/2014/main" id="{25C54291-D958-A5E1-3A43-1113F06C6DD7}"/>
              </a:ext>
            </a:extLst>
          </p:cNvPr>
          <p:cNvSpPr>
            <a:spLocks noGrp="1"/>
          </p:cNvSpPr>
          <p:nvPr>
            <p:ph type="pic" sz="quarter" idx="18"/>
          </p:nvPr>
        </p:nvSpPr>
        <p:spPr>
          <a:xfrm>
            <a:off x="4704348" y="4293801"/>
            <a:ext cx="473008" cy="473007"/>
          </a:xfrm>
          <a:prstGeom prst="rect">
            <a:avLst/>
          </a:prstGeom>
          <a:noFill/>
        </p:spPr>
        <p:txBody>
          <a:bodyPr>
            <a:normAutofit/>
          </a:bodyPr>
          <a:lstStyle>
            <a:lvl1pPr marL="0" indent="0" algn="ctr">
              <a:buNone/>
              <a:defRPr sz="700">
                <a:solidFill>
                  <a:schemeClr val="tx2"/>
                </a:solidFill>
              </a:defRPr>
            </a:lvl1pPr>
          </a:lstStyle>
          <a:p>
            <a:r>
              <a:rPr lang="en-US"/>
              <a:t>Click icon to add picture</a:t>
            </a:r>
            <a:endParaRPr lang="en-US" dirty="0"/>
          </a:p>
        </p:txBody>
      </p:sp>
      <p:sp>
        <p:nvSpPr>
          <p:cNvPr id="16" name="Content Placeholder 3">
            <a:extLst>
              <a:ext uri="{FF2B5EF4-FFF2-40B4-BE49-F238E27FC236}">
                <a16:creationId xmlns:a16="http://schemas.microsoft.com/office/drawing/2014/main" id="{6723920E-E523-F9FB-EF40-F5A9BBA84DD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7" name="Picture Placeholder 15">
            <a:extLst>
              <a:ext uri="{FF2B5EF4-FFF2-40B4-BE49-F238E27FC236}">
                <a16:creationId xmlns:a16="http://schemas.microsoft.com/office/drawing/2014/main" id="{A44F9ADD-86EC-EB4A-4456-7B81F8A503BB}"/>
              </a:ext>
            </a:extLst>
          </p:cNvPr>
          <p:cNvSpPr>
            <a:spLocks noGrp="1"/>
          </p:cNvSpPr>
          <p:nvPr>
            <p:ph type="pic" sz="quarter" idx="21"/>
          </p:nvPr>
        </p:nvSpPr>
        <p:spPr>
          <a:xfrm>
            <a:off x="1034047" y="4293801"/>
            <a:ext cx="473009" cy="473008"/>
          </a:xfrm>
          <a:prstGeom prst="rect">
            <a:avLst/>
          </a:prstGeom>
          <a:noFill/>
        </p:spPr>
        <p:txBody>
          <a:bodyPr>
            <a:normAutofit/>
          </a:bodyPr>
          <a:lstStyle>
            <a:lvl1pPr marL="0" indent="0" algn="ctr">
              <a:buNone/>
              <a:defRPr sz="700">
                <a:solidFill>
                  <a:schemeClr val="tx2"/>
                </a:solidFill>
              </a:defRPr>
            </a:lvl1pPr>
          </a:lstStyle>
          <a:p>
            <a:r>
              <a:rPr lang="en-US"/>
              <a:t>Click icon to add picture</a:t>
            </a:r>
            <a:endParaRPr lang="en-US" dirty="0"/>
          </a:p>
        </p:txBody>
      </p:sp>
      <p:sp>
        <p:nvSpPr>
          <p:cNvPr id="18" name="Content Placeholder 3">
            <a:extLst>
              <a:ext uri="{FF2B5EF4-FFF2-40B4-BE49-F238E27FC236}">
                <a16:creationId xmlns:a16="http://schemas.microsoft.com/office/drawing/2014/main" id="{57C85689-BDCE-A429-0E8B-9D209B69CF45}"/>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9" name="Picture Placeholder 15">
            <a:extLst>
              <a:ext uri="{FF2B5EF4-FFF2-40B4-BE49-F238E27FC236}">
                <a16:creationId xmlns:a16="http://schemas.microsoft.com/office/drawing/2014/main" id="{15BD811D-F86E-82B2-5B8C-158BB47AB449}"/>
              </a:ext>
            </a:extLst>
          </p:cNvPr>
          <p:cNvSpPr>
            <a:spLocks noGrp="1"/>
          </p:cNvSpPr>
          <p:nvPr>
            <p:ph type="pic" sz="quarter" idx="24"/>
          </p:nvPr>
        </p:nvSpPr>
        <p:spPr>
          <a:xfrm>
            <a:off x="8590548" y="4293801"/>
            <a:ext cx="473008" cy="473007"/>
          </a:xfrm>
          <a:prstGeom prst="rect">
            <a:avLst/>
          </a:prstGeom>
          <a:noFill/>
        </p:spPr>
        <p:txBody>
          <a:bodyPr>
            <a:normAutofit/>
          </a:bodyPr>
          <a:lstStyle>
            <a:lvl1pPr marL="0" indent="0" algn="ctr">
              <a:buNone/>
              <a:defRPr sz="700">
                <a:solidFill>
                  <a:schemeClr val="tx2"/>
                </a:solidFill>
              </a:defRPr>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FB7C0B57-8F8D-2992-849C-1DB0793193CE}"/>
              </a:ext>
            </a:extLst>
          </p:cNvPr>
          <p:cNvCxnSpPr>
            <a:cxnSpLocks/>
          </p:cNvCxnSpPr>
          <p:nvPr userDrawn="1"/>
        </p:nvCxnSpPr>
        <p:spPr>
          <a:xfrm>
            <a:off x="45424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2A97980-077E-F4BC-E0F2-FDCEBF8872C7}"/>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800E5FA-727A-1FE9-49EA-6ACDCDDC22F0}"/>
              </a:ext>
            </a:extLst>
          </p:cNvPr>
          <p:cNvCxnSpPr>
            <a:cxnSpLocks/>
          </p:cNvCxnSpPr>
          <p:nvPr userDrawn="1"/>
        </p:nvCxnSpPr>
        <p:spPr>
          <a:xfrm>
            <a:off x="8721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8E9ABCE-C273-F640-D86E-7D98BF018B32}"/>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508089F-8993-8206-C8F3-49BB857A5DA0}"/>
              </a:ext>
            </a:extLst>
          </p:cNvPr>
          <p:cNvCxnSpPr>
            <a:cxnSpLocks/>
          </p:cNvCxnSpPr>
          <p:nvPr userDrawn="1"/>
        </p:nvCxnSpPr>
        <p:spPr>
          <a:xfrm>
            <a:off x="84286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D3B2490-C41F-ED5D-DBE0-DB6D4A8405A5}"/>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BADC82CD-A379-5F28-EF3C-E6970EF10986}"/>
              </a:ext>
            </a:extLst>
          </p:cNvPr>
          <p:cNvPicPr>
            <a:picLocks noChangeAspect="1"/>
          </p:cNvPicPr>
          <p:nvPr userDrawn="1"/>
        </p:nvPicPr>
        <p:blipFill>
          <a:blip r:embed="rId2"/>
          <a:srcRect/>
          <a:stretch/>
        </p:blipFill>
        <p:spPr>
          <a:xfrm>
            <a:off x="10236204" y="6365323"/>
            <a:ext cx="1117593" cy="184283"/>
          </a:xfrm>
          <a:prstGeom prst="rect">
            <a:avLst/>
          </a:prstGeom>
        </p:spPr>
      </p:pic>
      <p:sp>
        <p:nvSpPr>
          <p:cNvPr id="24" name="TextBox 23">
            <a:extLst>
              <a:ext uri="{FF2B5EF4-FFF2-40B4-BE49-F238E27FC236}">
                <a16:creationId xmlns:a16="http://schemas.microsoft.com/office/drawing/2014/main" id="{173FCC2E-92ED-AA75-ACB5-E2EE8F6A6006}"/>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763220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tat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05B73C6-0408-52BF-0A99-C3B5EC96D45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A9EC891C-FE08-69E7-A815-4A4490E7EEE4}"/>
              </a:ext>
            </a:extLst>
          </p:cNvPr>
          <p:cNvSpPr>
            <a:spLocks noGrp="1"/>
          </p:cNvSpPr>
          <p:nvPr>
            <p:ph type="ftr" sz="quarter" idx="20"/>
          </p:nvPr>
        </p:nvSpPr>
        <p:spPr>
          <a:xfrm>
            <a:off x="882210" y="6264275"/>
            <a:ext cx="4554218" cy="365125"/>
          </a:xfrm>
        </p:spPr>
        <p:txBody>
          <a:bodyPr/>
          <a:lstStyle/>
          <a:p>
            <a:r>
              <a:rPr lang="en-US"/>
              <a:t>Presentation Title Goes Here</a:t>
            </a:r>
            <a:endParaRPr lang="en-US" dirty="0"/>
          </a:p>
        </p:txBody>
      </p:sp>
      <p:sp>
        <p:nvSpPr>
          <p:cNvPr id="5" name="TextBox 4">
            <a:extLst>
              <a:ext uri="{FF2B5EF4-FFF2-40B4-BE49-F238E27FC236}">
                <a16:creationId xmlns:a16="http://schemas.microsoft.com/office/drawing/2014/main" id="{4274AC09-B816-EB80-FC26-ED5BE9BC6424}"/>
              </a:ext>
            </a:extLst>
          </p:cNvPr>
          <p:cNvSpPr txBox="1"/>
          <p:nvPr/>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pic>
        <p:nvPicPr>
          <p:cNvPr id="6" name="Picture 5">
            <a:extLst>
              <a:ext uri="{FF2B5EF4-FFF2-40B4-BE49-F238E27FC236}">
                <a16:creationId xmlns:a16="http://schemas.microsoft.com/office/drawing/2014/main" id="{C8A223CC-7047-D812-40BD-BF4399F8D572}"/>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7" name="TextBox 6">
            <a:extLst>
              <a:ext uri="{FF2B5EF4-FFF2-40B4-BE49-F238E27FC236}">
                <a16:creationId xmlns:a16="http://schemas.microsoft.com/office/drawing/2014/main" id="{476472D8-055F-DF69-E5C0-962936763D0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4229092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A54C-E0BB-9B2A-671F-D82E225B4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F187F9-6B3C-D7A8-E1DC-115DE531A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0942B-25D8-59D9-AB2A-662BD452BFB3}"/>
              </a:ext>
            </a:extLst>
          </p:cNvPr>
          <p:cNvSpPr>
            <a:spLocks noGrp="1"/>
          </p:cNvSpPr>
          <p:nvPr>
            <p:ph type="dt" sz="half" idx="10"/>
          </p:nvPr>
        </p:nvSpPr>
        <p:spPr/>
        <p:txBody>
          <a:bodyPr/>
          <a:lstStyle/>
          <a:p>
            <a:fld id="{19424AB6-689F-4D94-89E3-667E6F78A9F8}" type="datetimeFigureOut">
              <a:rPr lang="en-US" smtClean="0"/>
              <a:t>9/24/2025</a:t>
            </a:fld>
            <a:endParaRPr lang="en-US"/>
          </a:p>
        </p:txBody>
      </p:sp>
      <p:sp>
        <p:nvSpPr>
          <p:cNvPr id="5" name="Footer Placeholder 4">
            <a:extLst>
              <a:ext uri="{FF2B5EF4-FFF2-40B4-BE49-F238E27FC236}">
                <a16:creationId xmlns:a16="http://schemas.microsoft.com/office/drawing/2014/main" id="{1B226278-764A-0F92-7100-CBDA0E72D4A5}"/>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BAC43A11-2135-7C94-3D70-D4463174B30E}"/>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581561249"/>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tat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2B2733D5-9AAF-64AC-2413-AE7580A79DCD}"/>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9F9099D8-0766-AA1C-CE96-E7114787FBAF}"/>
              </a:ext>
            </a:extLst>
          </p:cNvPr>
          <p:cNvSpPr>
            <a:spLocks noGrp="1"/>
          </p:cNvSpPr>
          <p:nvPr>
            <p:ph type="ftr" sz="quarter" idx="20"/>
          </p:nvPr>
        </p:nvSpPr>
        <p:spPr>
          <a:xfrm>
            <a:off x="882210" y="6264275"/>
            <a:ext cx="4554218" cy="365125"/>
          </a:xfrm>
        </p:spPr>
        <p:txBody>
          <a:bodyPr/>
          <a:lstStyle/>
          <a:p>
            <a:r>
              <a:rPr lang="en-US"/>
              <a:t>Presentation Title Goes Here</a:t>
            </a:r>
            <a:endParaRPr lang="en-US" dirty="0"/>
          </a:p>
        </p:txBody>
      </p:sp>
      <p:sp>
        <p:nvSpPr>
          <p:cNvPr id="5" name="TextBox 4">
            <a:extLst>
              <a:ext uri="{FF2B5EF4-FFF2-40B4-BE49-F238E27FC236}">
                <a16:creationId xmlns:a16="http://schemas.microsoft.com/office/drawing/2014/main" id="{6730ABEF-5300-57A8-7D1F-A79B33E06121}"/>
              </a:ext>
            </a:extLst>
          </p:cNvPr>
          <p:cNvSpPr txBox="1"/>
          <p:nvPr/>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pic>
        <p:nvPicPr>
          <p:cNvPr id="6" name="Picture 5">
            <a:extLst>
              <a:ext uri="{FF2B5EF4-FFF2-40B4-BE49-F238E27FC236}">
                <a16:creationId xmlns:a16="http://schemas.microsoft.com/office/drawing/2014/main" id="{14ABCF8F-A1EE-400E-951C-E1BD0E137332}"/>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7" name="TextBox 6">
            <a:extLst>
              <a:ext uri="{FF2B5EF4-FFF2-40B4-BE49-F238E27FC236}">
                <a16:creationId xmlns:a16="http://schemas.microsoft.com/office/drawing/2014/main" id="{C421C3BE-1B49-B72B-9851-97689F89ACE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3847460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Column ">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907D1E-10D7-5D0C-B02D-0A49F809A69C}"/>
              </a:ext>
            </a:extLst>
          </p:cNvPr>
          <p:cNvSpPr>
            <a:spLocks noGrp="1" noRot="1" noMove="1" noResize="1" noEditPoints="1" noAdjustHandles="1" noChangeArrowheads="1" noChangeShapeType="1"/>
          </p:cNvSpPr>
          <p:nvPr/>
        </p:nvSpPr>
        <p:spPr>
          <a:xfrm>
            <a:off x="6096000" y="0"/>
            <a:ext cx="2967790" cy="6858000"/>
          </a:xfrm>
          <a:prstGeom prst="rect">
            <a:avLst/>
          </a:prstGeom>
          <a:gradFill>
            <a:gsLst>
              <a:gs pos="0">
                <a:schemeClr val="accent3"/>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1AD486-BB6E-4F73-F19D-2D62D81726FF}"/>
              </a:ext>
            </a:extLst>
          </p:cNvPr>
          <p:cNvSpPr>
            <a:spLocks noGrp="1" noRot="1" noMove="1" noResize="1" noEditPoints="1" noAdjustHandles="1" noChangeArrowheads="1" noChangeShapeType="1"/>
          </p:cNvSpPr>
          <p:nvPr/>
        </p:nvSpPr>
        <p:spPr>
          <a:xfrm>
            <a:off x="9063790" y="0"/>
            <a:ext cx="3128210" cy="6858000"/>
          </a:xfrm>
          <a:prstGeom prst="rect">
            <a:avLst/>
          </a:prstGeom>
          <a:gradFill>
            <a:gsLst>
              <a:gs pos="0">
                <a:schemeClr val="accent5"/>
              </a:gs>
              <a:gs pos="99000">
                <a:schemeClr val="accent3"/>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144C2D4-77DF-4445-3005-1D0D21203979}"/>
              </a:ext>
            </a:extLst>
          </p:cNvPr>
          <p:cNvSpPr>
            <a:spLocks noGrp="1" noRot="1" noMove="1" noResize="1" noEditPoints="1" noAdjustHandles="1" noChangeArrowheads="1" noChangeShapeType="1"/>
          </p:cNvSpPr>
          <p:nvPr/>
        </p:nvSpPr>
        <p:spPr>
          <a:xfrm>
            <a:off x="4011" y="0"/>
            <a:ext cx="3128210" cy="6858000"/>
          </a:xfrm>
          <a:prstGeom prst="rect">
            <a:avLst/>
          </a:prstGeom>
          <a:gradFill>
            <a:gsLst>
              <a:gs pos="0">
                <a:schemeClr val="accent1"/>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3AF998-DAC6-320A-7C2A-DE5FA1C7F375}"/>
              </a:ext>
            </a:extLst>
          </p:cNvPr>
          <p:cNvSpPr>
            <a:spLocks noGrp="1" noRot="1" noMove="1" noResize="1" noEditPoints="1" noAdjustHandles="1" noChangeArrowheads="1" noChangeShapeType="1"/>
          </p:cNvSpPr>
          <p:nvPr/>
        </p:nvSpPr>
        <p:spPr>
          <a:xfrm>
            <a:off x="3136231" y="0"/>
            <a:ext cx="2967790" cy="6858000"/>
          </a:xfrm>
          <a:prstGeom prst="rect">
            <a:avLst/>
          </a:prstGeom>
          <a:gradFill>
            <a:gsLst>
              <a:gs pos="0">
                <a:schemeClr val="accent5"/>
              </a:gs>
              <a:gs pos="99000">
                <a:schemeClr val="accent4"/>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509939"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509939"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p:nvPicPr>
        <p:blipFill>
          <a:blip r:embed="rId2"/>
          <a:srcRect/>
          <a:stretch/>
        </p:blipFill>
        <p:spPr>
          <a:xfrm>
            <a:off x="10236204" y="6365323"/>
            <a:ext cx="1117593" cy="184284"/>
          </a:xfrm>
          <a:prstGeom prst="rect">
            <a:avLst/>
          </a:prstGeom>
        </p:spPr>
      </p:pic>
      <p:sp>
        <p:nvSpPr>
          <p:cNvPr id="3" name="Content Placeholder 3">
            <a:extLst>
              <a:ext uri="{FF2B5EF4-FFF2-40B4-BE49-F238E27FC236}">
                <a16:creationId xmlns:a16="http://schemas.microsoft.com/office/drawing/2014/main" id="{399AB83B-3970-AA58-5E5A-9FB4D6E2E6D9}"/>
              </a:ext>
            </a:extLst>
          </p:cNvPr>
          <p:cNvSpPr>
            <a:spLocks noGrp="1"/>
          </p:cNvSpPr>
          <p:nvPr>
            <p:ph sz="half" idx="28" hasCustomPrompt="1"/>
          </p:nvPr>
        </p:nvSpPr>
        <p:spPr>
          <a:xfrm>
            <a:off x="509939"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0" name="Text Placeholder 2">
            <a:extLst>
              <a:ext uri="{FF2B5EF4-FFF2-40B4-BE49-F238E27FC236}">
                <a16:creationId xmlns:a16="http://schemas.microsoft.com/office/drawing/2014/main" id="{B3D24C33-3C7E-EC7B-E277-8FDC091E9755}"/>
              </a:ext>
            </a:extLst>
          </p:cNvPr>
          <p:cNvSpPr>
            <a:spLocks noGrp="1"/>
          </p:cNvSpPr>
          <p:nvPr>
            <p:ph type="body" idx="29" hasCustomPrompt="1"/>
          </p:nvPr>
        </p:nvSpPr>
        <p:spPr>
          <a:xfrm>
            <a:off x="3469708"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Content Placeholder 3">
            <a:extLst>
              <a:ext uri="{FF2B5EF4-FFF2-40B4-BE49-F238E27FC236}">
                <a16:creationId xmlns:a16="http://schemas.microsoft.com/office/drawing/2014/main" id="{F64DA85F-9085-2E52-C671-86CC8901922B}"/>
              </a:ext>
            </a:extLst>
          </p:cNvPr>
          <p:cNvSpPr>
            <a:spLocks noGrp="1"/>
          </p:cNvSpPr>
          <p:nvPr>
            <p:ph sz="half" idx="30" hasCustomPrompt="1"/>
          </p:nvPr>
        </p:nvSpPr>
        <p:spPr>
          <a:xfrm>
            <a:off x="34697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3" name="Content Placeholder 3">
            <a:extLst>
              <a:ext uri="{FF2B5EF4-FFF2-40B4-BE49-F238E27FC236}">
                <a16:creationId xmlns:a16="http://schemas.microsoft.com/office/drawing/2014/main" id="{899B2E82-1E78-8C35-F5BA-628C6B92828E}"/>
              </a:ext>
            </a:extLst>
          </p:cNvPr>
          <p:cNvSpPr>
            <a:spLocks noGrp="1"/>
          </p:cNvSpPr>
          <p:nvPr>
            <p:ph sz="half" idx="31" hasCustomPrompt="1"/>
          </p:nvPr>
        </p:nvSpPr>
        <p:spPr>
          <a:xfrm>
            <a:off x="34697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Text Placeholder 2">
            <a:extLst>
              <a:ext uri="{FF2B5EF4-FFF2-40B4-BE49-F238E27FC236}">
                <a16:creationId xmlns:a16="http://schemas.microsoft.com/office/drawing/2014/main" id="{8485C90F-3AE9-352D-14C8-3473FC59EFA4}"/>
              </a:ext>
            </a:extLst>
          </p:cNvPr>
          <p:cNvSpPr>
            <a:spLocks noGrp="1"/>
          </p:cNvSpPr>
          <p:nvPr>
            <p:ph type="body" idx="32" hasCustomPrompt="1"/>
          </p:nvPr>
        </p:nvSpPr>
        <p:spPr>
          <a:xfrm>
            <a:off x="6419206"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6" name="Content Placeholder 3">
            <a:extLst>
              <a:ext uri="{FF2B5EF4-FFF2-40B4-BE49-F238E27FC236}">
                <a16:creationId xmlns:a16="http://schemas.microsoft.com/office/drawing/2014/main" id="{07B8F4AE-B6DA-CB07-CFD5-196177AD9FB6}"/>
              </a:ext>
            </a:extLst>
          </p:cNvPr>
          <p:cNvSpPr>
            <a:spLocks noGrp="1"/>
          </p:cNvSpPr>
          <p:nvPr>
            <p:ph sz="half" idx="33" hasCustomPrompt="1"/>
          </p:nvPr>
        </p:nvSpPr>
        <p:spPr>
          <a:xfrm>
            <a:off x="64415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7" name="Content Placeholder 3">
            <a:extLst>
              <a:ext uri="{FF2B5EF4-FFF2-40B4-BE49-F238E27FC236}">
                <a16:creationId xmlns:a16="http://schemas.microsoft.com/office/drawing/2014/main" id="{5918C8E5-B32F-30DB-1A2F-FBD93C9A782D}"/>
              </a:ext>
            </a:extLst>
          </p:cNvPr>
          <p:cNvSpPr>
            <a:spLocks noGrp="1"/>
          </p:cNvSpPr>
          <p:nvPr>
            <p:ph sz="half" idx="34" hasCustomPrompt="1"/>
          </p:nvPr>
        </p:nvSpPr>
        <p:spPr>
          <a:xfrm>
            <a:off x="64415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8" name="Text Placeholder 2">
            <a:extLst>
              <a:ext uri="{FF2B5EF4-FFF2-40B4-BE49-F238E27FC236}">
                <a16:creationId xmlns:a16="http://schemas.microsoft.com/office/drawing/2014/main" id="{C88905B0-1F7A-3098-3D87-B4D0C46DEEA4}"/>
              </a:ext>
            </a:extLst>
          </p:cNvPr>
          <p:cNvSpPr>
            <a:spLocks noGrp="1"/>
          </p:cNvSpPr>
          <p:nvPr>
            <p:ph type="body" idx="35" hasCustomPrompt="1"/>
          </p:nvPr>
        </p:nvSpPr>
        <p:spPr>
          <a:xfrm>
            <a:off x="9401277"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19" name="Content Placeholder 3">
            <a:extLst>
              <a:ext uri="{FF2B5EF4-FFF2-40B4-BE49-F238E27FC236}">
                <a16:creationId xmlns:a16="http://schemas.microsoft.com/office/drawing/2014/main" id="{C38F0F01-8CA0-322D-FD81-5A3BAA3B2DA9}"/>
              </a:ext>
            </a:extLst>
          </p:cNvPr>
          <p:cNvSpPr>
            <a:spLocks noGrp="1"/>
          </p:cNvSpPr>
          <p:nvPr>
            <p:ph sz="half" idx="36" hasCustomPrompt="1"/>
          </p:nvPr>
        </p:nvSpPr>
        <p:spPr>
          <a:xfrm>
            <a:off x="9401277"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23" name="Content Placeholder 3">
            <a:extLst>
              <a:ext uri="{FF2B5EF4-FFF2-40B4-BE49-F238E27FC236}">
                <a16:creationId xmlns:a16="http://schemas.microsoft.com/office/drawing/2014/main" id="{35DEC288-D3AB-E659-AF92-FAC2AD0187D8}"/>
              </a:ext>
            </a:extLst>
          </p:cNvPr>
          <p:cNvSpPr>
            <a:spLocks noGrp="1"/>
          </p:cNvSpPr>
          <p:nvPr>
            <p:ph sz="half" idx="37" hasCustomPrompt="1"/>
          </p:nvPr>
        </p:nvSpPr>
        <p:spPr>
          <a:xfrm>
            <a:off x="9401277"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2" name="Slide Number Placeholder 28">
            <a:extLst>
              <a:ext uri="{FF2B5EF4-FFF2-40B4-BE49-F238E27FC236}">
                <a16:creationId xmlns:a16="http://schemas.microsoft.com/office/drawing/2014/main" id="{3F3DCBD3-8820-D724-EEA9-9FC57E8E3035}"/>
              </a:ext>
            </a:extLst>
          </p:cNvPr>
          <p:cNvSpPr>
            <a:spLocks noGrp="1"/>
          </p:cNvSpPr>
          <p:nvPr>
            <p:ph type="sldNum" sz="quarter" idx="38"/>
          </p:nvPr>
        </p:nvSpPr>
        <p:spPr>
          <a:xfrm>
            <a:off x="558800" y="6264275"/>
            <a:ext cx="279400" cy="365125"/>
          </a:xfrm>
        </p:spPr>
        <p:txBody>
          <a:bodyPr/>
          <a:lstStyle>
            <a:lvl1pPr>
              <a:defRPr>
                <a:solidFill>
                  <a:schemeClr val="bg1"/>
                </a:solidFill>
              </a:defRPr>
            </a:lvl1p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F75EB40D-C290-1A00-A30A-209415A36DCC}"/>
              </a:ext>
            </a:extLst>
          </p:cNvPr>
          <p:cNvSpPr>
            <a:spLocks noGrp="1"/>
          </p:cNvSpPr>
          <p:nvPr>
            <p:ph type="ftr" sz="quarter" idx="39"/>
          </p:nvPr>
        </p:nvSpPr>
        <p:spPr>
          <a:xfrm>
            <a:off x="882210" y="6264275"/>
            <a:ext cx="4554218" cy="365125"/>
          </a:xfrm>
        </p:spPr>
        <p:txBody>
          <a:bodyPr/>
          <a:lstStyle>
            <a:lvl1pPr>
              <a:defRPr>
                <a:solidFill>
                  <a:schemeClr val="bg1"/>
                </a:solidFill>
              </a:defRPr>
            </a:lvl1pPr>
          </a:lstStyle>
          <a:p>
            <a:r>
              <a:rPr lang="en-US"/>
              <a:t>Presentation Title Goes Here</a:t>
            </a:r>
            <a:endParaRPr lang="en-US" dirty="0"/>
          </a:p>
        </p:txBody>
      </p:sp>
      <p:cxnSp>
        <p:nvCxnSpPr>
          <p:cNvPr id="14" name="Straight Connector 13">
            <a:extLst>
              <a:ext uri="{FF2B5EF4-FFF2-40B4-BE49-F238E27FC236}">
                <a16:creationId xmlns:a16="http://schemas.microsoft.com/office/drawing/2014/main" id="{73BB7E62-83FD-FA61-4E49-3B99F77A837E}"/>
              </a:ext>
            </a:extLst>
          </p:cNvPr>
          <p:cNvCxnSpPr/>
          <p:nvPr/>
        </p:nvCxnSpPr>
        <p:spPr>
          <a:xfrm>
            <a:off x="3132221"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A89E524-D6E2-1C64-420B-D281ADA4C1D8}"/>
              </a:ext>
            </a:extLst>
          </p:cNvPr>
          <p:cNvCxnSpPr/>
          <p:nvPr/>
        </p:nvCxnSpPr>
        <p:spPr>
          <a:xfrm>
            <a:off x="6098445"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16DA8CF-AE55-D0E1-C112-E1756297E0C6}"/>
              </a:ext>
            </a:extLst>
          </p:cNvPr>
          <p:cNvCxnSpPr/>
          <p:nvPr/>
        </p:nvCxnSpPr>
        <p:spPr>
          <a:xfrm>
            <a:off x="9064669"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6AD33249-039D-AC22-0A89-43D02D29E3A4}"/>
              </a:ext>
            </a:extLst>
          </p:cNvPr>
          <p:cNvSpPr/>
          <p:nvPr userDrawn="1"/>
        </p:nvSpPr>
        <p:spPr>
          <a:xfrm>
            <a:off x="6096000" y="0"/>
            <a:ext cx="2967790" cy="6858000"/>
          </a:xfrm>
          <a:prstGeom prst="rect">
            <a:avLst/>
          </a:prstGeom>
          <a:gradFill>
            <a:gsLst>
              <a:gs pos="0">
                <a:schemeClr val="accent3"/>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05B6E0-AB40-E960-9235-BF4153697875}"/>
              </a:ext>
            </a:extLst>
          </p:cNvPr>
          <p:cNvSpPr/>
          <p:nvPr userDrawn="1"/>
        </p:nvSpPr>
        <p:spPr>
          <a:xfrm>
            <a:off x="9063790" y="0"/>
            <a:ext cx="3128210" cy="6858000"/>
          </a:xfrm>
          <a:prstGeom prst="rect">
            <a:avLst/>
          </a:prstGeom>
          <a:gradFill>
            <a:gsLst>
              <a:gs pos="0">
                <a:schemeClr val="accent5"/>
              </a:gs>
              <a:gs pos="99000">
                <a:schemeClr val="accent3"/>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63B9B4D-A870-0BEB-A0B3-52CC747D2FDD}"/>
              </a:ext>
            </a:extLst>
          </p:cNvPr>
          <p:cNvSpPr/>
          <p:nvPr userDrawn="1"/>
        </p:nvSpPr>
        <p:spPr>
          <a:xfrm>
            <a:off x="4011" y="0"/>
            <a:ext cx="3128210" cy="6858000"/>
          </a:xfrm>
          <a:prstGeom prst="rect">
            <a:avLst/>
          </a:prstGeom>
          <a:gradFill>
            <a:gsLst>
              <a:gs pos="0">
                <a:schemeClr val="accent1"/>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7E9E3A-AF92-3E1D-0EF9-6F03DFFDB6E7}"/>
              </a:ext>
            </a:extLst>
          </p:cNvPr>
          <p:cNvSpPr/>
          <p:nvPr userDrawn="1"/>
        </p:nvSpPr>
        <p:spPr>
          <a:xfrm>
            <a:off x="3136231" y="0"/>
            <a:ext cx="2967790" cy="6858000"/>
          </a:xfrm>
          <a:prstGeom prst="rect">
            <a:avLst/>
          </a:prstGeom>
          <a:gradFill>
            <a:gsLst>
              <a:gs pos="0">
                <a:schemeClr val="accent5"/>
              </a:gs>
              <a:gs pos="99000">
                <a:schemeClr val="accent4"/>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CAB9828-DAF4-35BF-A049-7E2B47C35AD0}"/>
              </a:ext>
            </a:extLst>
          </p:cNvPr>
          <p:cNvPicPr>
            <a:picLocks noChangeAspect="1"/>
          </p:cNvPicPr>
          <p:nvPr userDrawn="1"/>
        </p:nvPicPr>
        <p:blipFill>
          <a:blip r:embed="rId2"/>
          <a:srcRect/>
          <a:stretch/>
        </p:blipFill>
        <p:spPr>
          <a:xfrm>
            <a:off x="10236204" y="6365323"/>
            <a:ext cx="1117593" cy="184284"/>
          </a:xfrm>
          <a:prstGeom prst="rect">
            <a:avLst/>
          </a:prstGeom>
        </p:spPr>
      </p:pic>
      <p:cxnSp>
        <p:nvCxnSpPr>
          <p:cNvPr id="26" name="Straight Connector 25">
            <a:extLst>
              <a:ext uri="{FF2B5EF4-FFF2-40B4-BE49-F238E27FC236}">
                <a16:creationId xmlns:a16="http://schemas.microsoft.com/office/drawing/2014/main" id="{5447B09A-CA54-8CDA-1DBF-9DA93238FCA8}"/>
              </a:ext>
            </a:extLst>
          </p:cNvPr>
          <p:cNvCxnSpPr/>
          <p:nvPr userDrawn="1"/>
        </p:nvCxnSpPr>
        <p:spPr>
          <a:xfrm>
            <a:off x="3132221"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053FD5D-5ED9-4C17-B5E0-8DF22D53133D}"/>
              </a:ext>
            </a:extLst>
          </p:cNvPr>
          <p:cNvCxnSpPr/>
          <p:nvPr userDrawn="1"/>
        </p:nvCxnSpPr>
        <p:spPr>
          <a:xfrm>
            <a:off x="6098445"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F157BEB-6C1B-00C0-9212-E2288AC94A75}"/>
              </a:ext>
            </a:extLst>
          </p:cNvPr>
          <p:cNvCxnSpPr/>
          <p:nvPr userDrawn="1"/>
        </p:nvCxnSpPr>
        <p:spPr>
          <a:xfrm>
            <a:off x="9064669"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94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arge Image + Cap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48307F-569A-ACEB-7613-0AB60345B8B5}"/>
              </a:ext>
            </a:extLst>
          </p:cNvPr>
          <p:cNvSpPr>
            <a:spLocks noGrp="1"/>
          </p:cNvSpPr>
          <p:nvPr>
            <p:ph type="pic" sz="quarter" idx="14"/>
          </p:nvPr>
        </p:nvSpPr>
        <p:spPr>
          <a:xfrm>
            <a:off x="0" y="0"/>
            <a:ext cx="12192000" cy="6858000"/>
          </a:xfrm>
        </p:spPr>
        <p:txBody>
          <a:bodyPr/>
          <a:lstStyle>
            <a:lvl1pPr marL="0" indent="0">
              <a:buNone/>
              <a:defRPr/>
            </a:lvl1pPr>
          </a:lstStyle>
          <a:p>
            <a:r>
              <a:rPr lang="en-US"/>
              <a:t>Click icon to add picture</a:t>
            </a:r>
            <a:endParaRPr lang="en-US" dirty="0"/>
          </a:p>
        </p:txBody>
      </p:sp>
      <p:pic>
        <p:nvPicPr>
          <p:cNvPr id="13" name="Picture 12">
            <a:extLst>
              <a:ext uri="{FF2B5EF4-FFF2-40B4-BE49-F238E27FC236}">
                <a16:creationId xmlns:a16="http://schemas.microsoft.com/office/drawing/2014/main" id="{01017E3D-D397-2D38-6EEC-C7BC987CB07B}"/>
              </a:ext>
            </a:extLst>
          </p:cNvPr>
          <p:cNvPicPr>
            <a:picLocks noChangeAspect="1"/>
          </p:cNvPicPr>
          <p:nvPr/>
        </p:nvPicPr>
        <p:blipFill>
          <a:blip r:embed="rId2"/>
          <a:srcRect/>
          <a:stretch/>
        </p:blipFill>
        <p:spPr>
          <a:xfrm>
            <a:off x="10236204" y="6365323"/>
            <a:ext cx="1117593" cy="184284"/>
          </a:xfrm>
          <a:prstGeom prst="rect">
            <a:avLst/>
          </a:prstGeom>
        </p:spPr>
      </p:pic>
      <p:pic>
        <p:nvPicPr>
          <p:cNvPr id="2" name="Picture 1">
            <a:extLst>
              <a:ext uri="{FF2B5EF4-FFF2-40B4-BE49-F238E27FC236}">
                <a16:creationId xmlns:a16="http://schemas.microsoft.com/office/drawing/2014/main" id="{2B4B549E-17E7-C87E-42CF-8E0A5CD82392}"/>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1224612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asic Backgroun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p:nvPicPr>
        <p:blipFill>
          <a:blip r:embed="rId2"/>
          <a:srcRect/>
          <a:stretch/>
        </p:blipFill>
        <p:spPr>
          <a:xfrm>
            <a:off x="10236204" y="6365323"/>
            <a:ext cx="1117593" cy="184284"/>
          </a:xfrm>
          <a:prstGeom prst="rect">
            <a:avLst/>
          </a:prstGeom>
        </p:spPr>
      </p:pic>
      <p:pic>
        <p:nvPicPr>
          <p:cNvPr id="2" name="Picture 1">
            <a:extLst>
              <a:ext uri="{FF2B5EF4-FFF2-40B4-BE49-F238E27FC236}">
                <a16:creationId xmlns:a16="http://schemas.microsoft.com/office/drawing/2014/main" id="{90B398FF-4608-3C59-217C-6A40D911543C}"/>
              </a:ext>
            </a:extLst>
          </p:cNvPr>
          <p:cNvPicPr>
            <a:picLocks noChangeAspect="1"/>
          </p:cNvPicPr>
          <p:nvPr/>
        </p:nvPicPr>
        <p:blipFill>
          <a:blip r:embed="rId3"/>
          <a:srcRect/>
          <a:stretch/>
        </p:blipFill>
        <p:spPr>
          <a:xfrm>
            <a:off x="10236201" y="6365323"/>
            <a:ext cx="1117599"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pic>
        <p:nvPicPr>
          <p:cNvPr id="3" name="Picture 2">
            <a:extLst>
              <a:ext uri="{FF2B5EF4-FFF2-40B4-BE49-F238E27FC236}">
                <a16:creationId xmlns:a16="http://schemas.microsoft.com/office/drawing/2014/main" id="{63175FA3-A4F3-A079-AD28-E72F8A221A8F}"/>
              </a:ext>
            </a:extLst>
          </p:cNvPr>
          <p:cNvPicPr>
            <a:picLocks noChangeAspect="1"/>
          </p:cNvPicPr>
          <p:nvPr userDrawn="1"/>
        </p:nvPicPr>
        <p:blipFill>
          <a:blip r:embed="rId2"/>
          <a:srcRect/>
          <a:stretch/>
        </p:blipFill>
        <p:spPr>
          <a:xfrm>
            <a:off x="10236204" y="6365323"/>
            <a:ext cx="1117593" cy="184284"/>
          </a:xfrm>
          <a:prstGeom prst="rect">
            <a:avLst/>
          </a:prstGeom>
        </p:spPr>
      </p:pic>
      <p:pic>
        <p:nvPicPr>
          <p:cNvPr id="4" name="Picture 3">
            <a:extLst>
              <a:ext uri="{FF2B5EF4-FFF2-40B4-BE49-F238E27FC236}">
                <a16:creationId xmlns:a16="http://schemas.microsoft.com/office/drawing/2014/main" id="{E2071067-DDE6-73AB-ABAC-A2E2FDA92421}"/>
              </a:ext>
            </a:extLst>
          </p:cNvPr>
          <p:cNvPicPr>
            <a:picLocks noChangeAspect="1"/>
          </p:cNvPicPr>
          <p:nvPr userDrawn="1"/>
        </p:nvPicPr>
        <p:blipFill>
          <a:blip r:embed="rId3"/>
          <a:srcRect/>
          <a:stretch/>
        </p:blipFill>
        <p:spPr>
          <a:xfrm>
            <a:off x="10236201" y="6365323"/>
            <a:ext cx="1117599" cy="184284"/>
          </a:xfrm>
          <a:prstGeom prst="rect">
            <a:avLst/>
          </a:prstGeom>
        </p:spPr>
      </p:pic>
      <p:sp>
        <p:nvSpPr>
          <p:cNvPr id="6" name="TextBox 5">
            <a:extLst>
              <a:ext uri="{FF2B5EF4-FFF2-40B4-BE49-F238E27FC236}">
                <a16:creationId xmlns:a16="http://schemas.microsoft.com/office/drawing/2014/main" id="{7686B18A-906E-A9D8-8071-EF6A4D884E72}"/>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33093561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Basic Backgroun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p:nvPicPr>
        <p:blipFill>
          <a:blip r:embed="rId2"/>
          <a:srcRect/>
          <a:stretch/>
        </p:blipFill>
        <p:spPr>
          <a:xfrm>
            <a:off x="10236204" y="6365323"/>
            <a:ext cx="1117593"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p:nvSpPr>
        <p:spPr>
          <a:xfrm>
            <a:off x="8254297" y="6334990"/>
            <a:ext cx="1847428" cy="215444"/>
          </a:xfrm>
          <a:prstGeom prst="rect">
            <a:avLst/>
          </a:prstGeom>
          <a:noFill/>
        </p:spPr>
        <p:txBody>
          <a:bodyPr wrap="square" rtlCol="0">
            <a:spAutoFit/>
          </a:bodyPr>
          <a:lstStyle/>
          <a:p>
            <a:pPr algn="r"/>
            <a:r>
              <a:rPr lang="en-US" sz="800" b="0" i="0" dirty="0">
                <a:solidFill>
                  <a:schemeClr val="bg1"/>
                </a:solidFill>
                <a:latin typeface="Space Grotesk Light" pitchFamily="2" charset="77"/>
              </a:rPr>
              <a:t>P3ADAPTIVE.COM</a:t>
            </a:r>
          </a:p>
        </p:txBody>
      </p:sp>
      <p:pic>
        <p:nvPicPr>
          <p:cNvPr id="2" name="Picture 1">
            <a:extLst>
              <a:ext uri="{FF2B5EF4-FFF2-40B4-BE49-F238E27FC236}">
                <a16:creationId xmlns:a16="http://schemas.microsoft.com/office/drawing/2014/main" id="{15E845C4-9D9F-90AC-12ED-C1B33483F822}"/>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3" name="TextBox 2">
            <a:extLst>
              <a:ext uri="{FF2B5EF4-FFF2-40B4-BE49-F238E27FC236}">
                <a16:creationId xmlns:a16="http://schemas.microsoft.com/office/drawing/2014/main" id="{5110545B-3E1D-7211-7FB9-B3D951F4B79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bg1"/>
                </a:solidFill>
                <a:latin typeface="Space Grotesk Light" pitchFamily="2" charset="77"/>
              </a:rPr>
              <a:t>P3ADAPTIVE.COM</a:t>
            </a:r>
          </a:p>
        </p:txBody>
      </p:sp>
    </p:spTree>
    <p:extLst>
      <p:ext uri="{BB962C8B-B14F-4D97-AF65-F5344CB8AC3E}">
        <p14:creationId xmlns:p14="http://schemas.microsoft.com/office/powerpoint/2010/main" val="3327240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Simple List -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pic>
        <p:nvPicPr>
          <p:cNvPr id="13" name="Picture 12">
            <a:extLst>
              <a:ext uri="{FF2B5EF4-FFF2-40B4-BE49-F238E27FC236}">
                <a16:creationId xmlns:a16="http://schemas.microsoft.com/office/drawing/2014/main" id="{8F46D13B-7DBD-2DFF-345B-C42514F67D5C}"/>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12460585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 Partnership/Logo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A5785-D0A1-3155-049E-3E6B065C8BE2}"/>
              </a:ext>
            </a:extLst>
          </p:cNvPr>
          <p:cNvSpPr>
            <a:spLocks noGrp="1" noRot="1" noMove="1" noResize="1" noEditPoints="1" noAdjustHandles="1" noChangeArrowheads="1" noChangeShapeType="1"/>
          </p:cNvSpPr>
          <p:nvPr userDrawn="1"/>
        </p:nvSpPr>
        <p:spPr>
          <a:xfrm>
            <a:off x="0" y="0"/>
            <a:ext cx="12192000" cy="6858000"/>
          </a:xfrm>
          <a:prstGeom prst="rect">
            <a:avLst/>
          </a:prstGeom>
          <a:gradFill>
            <a:gsLst>
              <a:gs pos="0">
                <a:schemeClr val="accent2">
                  <a:alpha val="10000"/>
                </a:schemeClr>
              </a:gs>
              <a:gs pos="100000">
                <a:schemeClr val="accent1">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5D4AF3-2440-4267-15A6-29BC874FF240}"/>
              </a:ext>
            </a:extLst>
          </p:cNvPr>
          <p:cNvSpPr>
            <a:spLocks noGrp="1"/>
          </p:cNvSpPr>
          <p:nvPr>
            <p:ph type="ctrTitle" hasCustomPrompt="1"/>
          </p:nvPr>
        </p:nvSpPr>
        <p:spPr>
          <a:xfrm>
            <a:off x="858433" y="2239343"/>
            <a:ext cx="9209905" cy="2387600"/>
          </a:xfrm>
        </p:spPr>
        <p:txBody>
          <a:bodyPr lIns="0" anchor="b">
            <a:noAutofit/>
          </a:bodyPr>
          <a:lstStyle>
            <a:lvl1pPr algn="l">
              <a:lnSpc>
                <a:spcPct val="80000"/>
              </a:lnSpc>
              <a:defRPr sz="8000"/>
            </a:lvl1pPr>
          </a:lstStyle>
          <a:p>
            <a:r>
              <a:rPr lang="en-US" dirty="0"/>
              <a:t>Click To Edit Master Title Style</a:t>
            </a:r>
          </a:p>
        </p:txBody>
      </p:sp>
      <p:pic>
        <p:nvPicPr>
          <p:cNvPr id="9" name="Picture 8" descr="A black background with white lines&#10;&#10;Description automatically generated">
            <a:extLst>
              <a:ext uri="{FF2B5EF4-FFF2-40B4-BE49-F238E27FC236}">
                <a16:creationId xmlns:a16="http://schemas.microsoft.com/office/drawing/2014/main" id="{9EA8E350-8FE0-C635-CEA4-E67702C206D7}"/>
              </a:ext>
            </a:extLst>
          </p:cNvPr>
          <p:cNvPicPr>
            <a:picLocks noChangeAspect="1"/>
          </p:cNvPicPr>
          <p:nvPr userDrawn="1"/>
        </p:nvPicPr>
        <p:blipFill rotWithShape="1">
          <a:blip r:embed="rId2"/>
          <a:srcRect l="8607" t="-4663" r="8607" b="86478"/>
          <a:stretch/>
        </p:blipFill>
        <p:spPr>
          <a:xfrm>
            <a:off x="0" y="5735637"/>
            <a:ext cx="12192000" cy="1122363"/>
          </a:xfrm>
          <a:prstGeom prst="rect">
            <a:avLst/>
          </a:prstGeom>
        </p:spPr>
      </p:pic>
      <p:sp>
        <p:nvSpPr>
          <p:cNvPr id="10" name="Date Placeholder 9">
            <a:extLst>
              <a:ext uri="{FF2B5EF4-FFF2-40B4-BE49-F238E27FC236}">
                <a16:creationId xmlns:a16="http://schemas.microsoft.com/office/drawing/2014/main" id="{B7064F56-7EE7-8C33-462D-DCEF0BE31B9F}"/>
              </a:ext>
            </a:extLst>
          </p:cNvPr>
          <p:cNvSpPr>
            <a:spLocks noGrp="1"/>
          </p:cNvSpPr>
          <p:nvPr>
            <p:ph type="dt" sz="half" idx="10"/>
          </p:nvPr>
        </p:nvSpPr>
        <p:spPr>
          <a:xfrm>
            <a:off x="858434" y="1839641"/>
            <a:ext cx="2813330" cy="365125"/>
          </a:xfrm>
          <a:prstGeom prst="rect">
            <a:avLst/>
          </a:prstGeom>
        </p:spPr>
        <p:txBody>
          <a:bodyPr lIns="0"/>
          <a:lstStyle>
            <a:lvl1pPr>
              <a:defRPr b="0" i="0">
                <a:solidFill>
                  <a:schemeClr val="accent1"/>
                </a:solidFill>
                <a:latin typeface="Space Grotesk" pitchFamily="2" charset="77"/>
              </a:defRPr>
            </a:lvl1pPr>
          </a:lstStyle>
          <a:p>
            <a:r>
              <a:rPr lang="en-US" dirty="0"/>
              <a:t>DATE</a:t>
            </a:r>
          </a:p>
        </p:txBody>
      </p:sp>
      <p:sp>
        <p:nvSpPr>
          <p:cNvPr id="4" name="Date Placeholder 9">
            <a:extLst>
              <a:ext uri="{FF2B5EF4-FFF2-40B4-BE49-F238E27FC236}">
                <a16:creationId xmlns:a16="http://schemas.microsoft.com/office/drawing/2014/main" id="{7893F2CA-7CEB-500D-6636-67665110625B}"/>
              </a:ext>
            </a:extLst>
          </p:cNvPr>
          <p:cNvSpPr txBox="1">
            <a:spLocks/>
          </p:cNvSpPr>
          <p:nvPr userDrawn="1"/>
        </p:nvSpPr>
        <p:spPr>
          <a:xfrm>
            <a:off x="2875125" y="5093068"/>
            <a:ext cx="218804" cy="365125"/>
          </a:xfrm>
          <a:prstGeom prst="rect">
            <a:avLst/>
          </a:prstGeom>
        </p:spPr>
        <p:txBody>
          <a:bodyPr lIns="0"/>
          <a:lstStyle>
            <a:defPPr>
              <a:defRPr lang="en-US"/>
            </a:defPPr>
            <a:lvl1pPr marL="0" algn="l" defTabSz="914400" rtl="0" eaLnBrk="1" latinLnBrk="0" hangingPunct="1">
              <a:defRPr sz="1800" b="0" i="0" kern="1200">
                <a:solidFill>
                  <a:schemeClr val="accent1"/>
                </a:solidFill>
                <a:latin typeface="Space Grotes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071904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3 Icon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400"/>
              </a:lnSpc>
              <a:buNone/>
              <a:defRPr sz="1600" b="0" i="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a:off x="838200"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flipH="1">
            <a:off x="4495799"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064A9869-93B2-2F80-EC16-5348A9B0CE24}"/>
              </a:ext>
            </a:extLst>
          </p:cNvPr>
          <p:cNvCxnSpPr>
            <a:cxnSpLocks/>
          </p:cNvCxnSpPr>
          <p:nvPr userDrawn="1"/>
        </p:nvCxnSpPr>
        <p:spPr>
          <a:xfrm flipH="1">
            <a:off x="8137071"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dirty="0"/>
          </a:p>
        </p:txBody>
      </p:sp>
    </p:spTree>
    <p:extLst>
      <p:ext uri="{BB962C8B-B14F-4D97-AF65-F5344CB8AC3E}">
        <p14:creationId xmlns:p14="http://schemas.microsoft.com/office/powerpoint/2010/main" val="2023204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 Column Icons -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a:off x="838200"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cxnSp>
        <p:nvCxnSpPr>
          <p:cNvPr id="9" name="Straight Connector 8">
            <a:extLst>
              <a:ext uri="{FF2B5EF4-FFF2-40B4-BE49-F238E27FC236}">
                <a16:creationId xmlns:a16="http://schemas.microsoft.com/office/drawing/2014/main" id="{9549201C-BE26-0FE5-82A9-CA5F7D003F5F}"/>
              </a:ext>
            </a:extLst>
          </p:cNvPr>
          <p:cNvCxnSpPr>
            <a:cxnSpLocks/>
          </p:cNvCxnSpPr>
          <p:nvPr userDrawn="1"/>
        </p:nvCxnSpPr>
        <p:spPr>
          <a:xfrm flipH="1">
            <a:off x="4495799"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5A535BD-1E42-29C4-9A38-42ACFD0663D1}"/>
              </a:ext>
            </a:extLst>
          </p:cNvPr>
          <p:cNvCxnSpPr>
            <a:cxnSpLocks/>
          </p:cNvCxnSpPr>
          <p:nvPr userDrawn="1"/>
        </p:nvCxnSpPr>
        <p:spPr>
          <a:xfrm flipH="1">
            <a:off x="8137071" y="3529486"/>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837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5 Column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flipV="1">
            <a:off x="838200"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sp>
        <p:nvSpPr>
          <p:cNvPr id="7" name="Footer Placeholder 29">
            <a:extLst>
              <a:ext uri="{FF2B5EF4-FFF2-40B4-BE49-F238E27FC236}">
                <a16:creationId xmlns:a16="http://schemas.microsoft.com/office/drawing/2014/main" id="{5A507428-CA05-067B-1CD3-11F25B16828E}"/>
              </a:ext>
            </a:extLst>
          </p:cNvPr>
          <p:cNvSpPr>
            <a:spLocks noGrp="1"/>
          </p:cNvSpPr>
          <p:nvPr>
            <p:ph type="ftr" sz="quarter" idx="20"/>
          </p:nvPr>
        </p:nvSpPr>
        <p:spPr>
          <a:xfrm>
            <a:off x="882210" y="6264275"/>
            <a:ext cx="4554218" cy="365125"/>
          </a:xfrm>
          <a:prstGeom prst="rect">
            <a:avLst/>
          </a:prstGeom>
        </p:spPr>
        <p:txBody>
          <a:bodyPr/>
          <a:lstStyle/>
          <a:p>
            <a:r>
              <a:rPr lang="en-US" dirty="0"/>
              <a:t>Presentation Title Goes Here</a:t>
            </a:r>
          </a:p>
        </p:txBody>
      </p:sp>
      <p:sp>
        <p:nvSpPr>
          <p:cNvPr id="15" name="Text Placeholder 2">
            <a:extLst>
              <a:ext uri="{FF2B5EF4-FFF2-40B4-BE49-F238E27FC236}">
                <a16:creationId xmlns:a16="http://schemas.microsoft.com/office/drawing/2014/main" id="{FD067527-C4F7-8075-1C76-31F6461A819F}"/>
              </a:ext>
            </a:extLst>
          </p:cNvPr>
          <p:cNvSpPr>
            <a:spLocks noGrp="1"/>
          </p:cNvSpPr>
          <p:nvPr>
            <p:ph type="body" idx="21" hasCustomPrompt="1"/>
          </p:nvPr>
        </p:nvSpPr>
        <p:spPr>
          <a:xfrm>
            <a:off x="30049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17" name="Content Placeholder 3">
            <a:extLst>
              <a:ext uri="{FF2B5EF4-FFF2-40B4-BE49-F238E27FC236}">
                <a16:creationId xmlns:a16="http://schemas.microsoft.com/office/drawing/2014/main" id="{606BE312-02AC-3AB8-BE70-EB304F73793C}"/>
              </a:ext>
            </a:extLst>
          </p:cNvPr>
          <p:cNvSpPr>
            <a:spLocks noGrp="1"/>
          </p:cNvSpPr>
          <p:nvPr>
            <p:ph sz="half" idx="22" hasCustomPrompt="1"/>
          </p:nvPr>
        </p:nvSpPr>
        <p:spPr>
          <a:xfrm>
            <a:off x="30049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8" name="Straight Connector 17">
            <a:extLst>
              <a:ext uri="{FF2B5EF4-FFF2-40B4-BE49-F238E27FC236}">
                <a16:creationId xmlns:a16="http://schemas.microsoft.com/office/drawing/2014/main" id="{4655305C-E303-08CD-27B2-2923661E6819}"/>
              </a:ext>
            </a:extLst>
          </p:cNvPr>
          <p:cNvCxnSpPr>
            <a:cxnSpLocks/>
          </p:cNvCxnSpPr>
          <p:nvPr userDrawn="1"/>
        </p:nvCxnSpPr>
        <p:spPr>
          <a:xfrm flipH="1" flipV="1">
            <a:off x="30033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9" name="Text Placeholder 2">
            <a:extLst>
              <a:ext uri="{FF2B5EF4-FFF2-40B4-BE49-F238E27FC236}">
                <a16:creationId xmlns:a16="http://schemas.microsoft.com/office/drawing/2014/main" id="{6A73B36A-D817-F94F-9277-49776BDA05D4}"/>
              </a:ext>
            </a:extLst>
          </p:cNvPr>
          <p:cNvSpPr>
            <a:spLocks noGrp="1"/>
          </p:cNvSpPr>
          <p:nvPr>
            <p:ph type="body" idx="23" hasCustomPrompt="1"/>
          </p:nvPr>
        </p:nvSpPr>
        <p:spPr>
          <a:xfrm>
            <a:off x="51385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2" name="Content Placeholder 3">
            <a:extLst>
              <a:ext uri="{FF2B5EF4-FFF2-40B4-BE49-F238E27FC236}">
                <a16:creationId xmlns:a16="http://schemas.microsoft.com/office/drawing/2014/main" id="{398B28E0-58F9-E14C-B4E4-9CB8DB376A69}"/>
              </a:ext>
            </a:extLst>
          </p:cNvPr>
          <p:cNvSpPr>
            <a:spLocks noGrp="1"/>
          </p:cNvSpPr>
          <p:nvPr>
            <p:ph sz="half" idx="24" hasCustomPrompt="1"/>
          </p:nvPr>
        </p:nvSpPr>
        <p:spPr>
          <a:xfrm>
            <a:off x="51385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CFCC8B13-6CE4-13D7-DCF1-50A0FD93EB9D}"/>
              </a:ext>
            </a:extLst>
          </p:cNvPr>
          <p:cNvCxnSpPr>
            <a:cxnSpLocks/>
          </p:cNvCxnSpPr>
          <p:nvPr userDrawn="1"/>
        </p:nvCxnSpPr>
        <p:spPr>
          <a:xfrm flipH="1" flipV="1">
            <a:off x="51369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8" name="Text Placeholder 2">
            <a:extLst>
              <a:ext uri="{FF2B5EF4-FFF2-40B4-BE49-F238E27FC236}">
                <a16:creationId xmlns:a16="http://schemas.microsoft.com/office/drawing/2014/main" id="{3B0BF586-CBE6-ABDD-67A1-3A6AEF972813}"/>
              </a:ext>
            </a:extLst>
          </p:cNvPr>
          <p:cNvSpPr>
            <a:spLocks noGrp="1"/>
          </p:cNvSpPr>
          <p:nvPr>
            <p:ph type="body" idx="25" hasCustomPrompt="1"/>
          </p:nvPr>
        </p:nvSpPr>
        <p:spPr>
          <a:xfrm>
            <a:off x="728262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9" name="Content Placeholder 3">
            <a:extLst>
              <a:ext uri="{FF2B5EF4-FFF2-40B4-BE49-F238E27FC236}">
                <a16:creationId xmlns:a16="http://schemas.microsoft.com/office/drawing/2014/main" id="{FB0F3C7D-7321-AFED-48C5-24F69A1669C7}"/>
              </a:ext>
            </a:extLst>
          </p:cNvPr>
          <p:cNvSpPr>
            <a:spLocks noGrp="1"/>
          </p:cNvSpPr>
          <p:nvPr>
            <p:ph sz="half" idx="26" hasCustomPrompt="1"/>
          </p:nvPr>
        </p:nvSpPr>
        <p:spPr>
          <a:xfrm>
            <a:off x="728262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0" name="Straight Connector 29">
            <a:extLst>
              <a:ext uri="{FF2B5EF4-FFF2-40B4-BE49-F238E27FC236}">
                <a16:creationId xmlns:a16="http://schemas.microsoft.com/office/drawing/2014/main" id="{64562D21-4C31-797F-92D7-700DED4A645E}"/>
              </a:ext>
            </a:extLst>
          </p:cNvPr>
          <p:cNvCxnSpPr>
            <a:cxnSpLocks/>
          </p:cNvCxnSpPr>
          <p:nvPr userDrawn="1"/>
        </p:nvCxnSpPr>
        <p:spPr>
          <a:xfrm flipH="1" flipV="1">
            <a:off x="728104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32" name="Text Placeholder 2">
            <a:extLst>
              <a:ext uri="{FF2B5EF4-FFF2-40B4-BE49-F238E27FC236}">
                <a16:creationId xmlns:a16="http://schemas.microsoft.com/office/drawing/2014/main" id="{28012A17-E353-8938-22FA-3EA49D311487}"/>
              </a:ext>
            </a:extLst>
          </p:cNvPr>
          <p:cNvSpPr>
            <a:spLocks noGrp="1"/>
          </p:cNvSpPr>
          <p:nvPr>
            <p:ph type="body" idx="27" hasCustomPrompt="1"/>
          </p:nvPr>
        </p:nvSpPr>
        <p:spPr>
          <a:xfrm>
            <a:off x="9447760"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33" name="Content Placeholder 3">
            <a:extLst>
              <a:ext uri="{FF2B5EF4-FFF2-40B4-BE49-F238E27FC236}">
                <a16:creationId xmlns:a16="http://schemas.microsoft.com/office/drawing/2014/main" id="{0ABEDEB6-178F-F4F5-CFFE-2C6199857F68}"/>
              </a:ext>
            </a:extLst>
          </p:cNvPr>
          <p:cNvSpPr>
            <a:spLocks noGrp="1"/>
          </p:cNvSpPr>
          <p:nvPr>
            <p:ph sz="half" idx="28" hasCustomPrompt="1"/>
          </p:nvPr>
        </p:nvSpPr>
        <p:spPr>
          <a:xfrm>
            <a:off x="9447760"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4" name="Straight Connector 33">
            <a:extLst>
              <a:ext uri="{FF2B5EF4-FFF2-40B4-BE49-F238E27FC236}">
                <a16:creationId xmlns:a16="http://schemas.microsoft.com/office/drawing/2014/main" id="{48CF2F9D-53F4-AA57-73A2-63866B50D116}"/>
              </a:ext>
            </a:extLst>
          </p:cNvPr>
          <p:cNvCxnSpPr>
            <a:cxnSpLocks/>
          </p:cNvCxnSpPr>
          <p:nvPr userDrawn="1"/>
        </p:nvCxnSpPr>
        <p:spPr>
          <a:xfrm flipH="1" flipV="1">
            <a:off x="9446172"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758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60A3-3D76-B6EB-ED61-B6A187F5F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F76AA-8BFE-18BF-422A-C954F62FFC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1BA4C6-D0DE-F4E8-9F3F-710B6FDFB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E927C0-DD26-DFA5-E0C9-559B12F06132}"/>
              </a:ext>
            </a:extLst>
          </p:cNvPr>
          <p:cNvSpPr>
            <a:spLocks noGrp="1"/>
          </p:cNvSpPr>
          <p:nvPr>
            <p:ph type="dt" sz="half" idx="10"/>
          </p:nvPr>
        </p:nvSpPr>
        <p:spPr/>
        <p:txBody>
          <a:bodyPr/>
          <a:lstStyle/>
          <a:p>
            <a:fld id="{19424AB6-689F-4D94-89E3-667E6F78A9F8}" type="datetimeFigureOut">
              <a:rPr lang="en-US" smtClean="0"/>
              <a:t>9/24/2025</a:t>
            </a:fld>
            <a:endParaRPr lang="en-US"/>
          </a:p>
        </p:txBody>
      </p:sp>
      <p:sp>
        <p:nvSpPr>
          <p:cNvPr id="6" name="Footer Placeholder 5">
            <a:extLst>
              <a:ext uri="{FF2B5EF4-FFF2-40B4-BE49-F238E27FC236}">
                <a16:creationId xmlns:a16="http://schemas.microsoft.com/office/drawing/2014/main" id="{4F9E5FC7-F4B0-AED8-BE74-4688FD705013}"/>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FD400CAD-E7B9-6EEA-F476-FAF9D19D577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183977187"/>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3 Steps +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143000"/>
            <a:ext cx="5465762" cy="4559969"/>
          </a:xfrm>
          <a:solidFill>
            <a:schemeClr val="bg2"/>
          </a:solidFill>
        </p:spPr>
        <p:txBody>
          <a:bodyPr anchor="ctr">
            <a:normAutofit/>
          </a:bodyPr>
          <a:lstStyle>
            <a:lvl1pPr marL="0" indent="0" algn="ctr">
              <a:buNone/>
              <a:defRPr sz="1400">
                <a:solidFill>
                  <a:schemeClr val="bg1"/>
                </a:solidFill>
              </a:defRPr>
            </a:lvl1pPr>
          </a:lstStyle>
          <a:p>
            <a:endParaRPr lang="en-US"/>
          </a:p>
        </p:txBody>
      </p:sp>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1257858" y="2596994"/>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1257859" y="2979647"/>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8620" y="2793290"/>
            <a:ext cx="1171744" cy="1066630"/>
          </a:xfrm>
          <a:prstGeom prst="rect">
            <a:avLst/>
          </a:prstGeom>
        </p:spPr>
        <p:txBody>
          <a:bodyPr lIns="0" tIns="0" bIns="0" anchor="ctr">
            <a:noAutofit/>
          </a:bodyPr>
          <a:lstStyle>
            <a:lvl1pPr marL="0" indent="0">
              <a:spcBef>
                <a:spcPts val="0"/>
              </a:spcBef>
              <a:buNone/>
              <a:defRPr sz="7200" b="1" spc="-15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7" name="Text Placeholder 2">
            <a:extLst>
              <a:ext uri="{FF2B5EF4-FFF2-40B4-BE49-F238E27FC236}">
                <a16:creationId xmlns:a16="http://schemas.microsoft.com/office/drawing/2014/main" id="{8F992088-131E-8890-C67F-7B7266CA3992}"/>
              </a:ext>
            </a:extLst>
          </p:cNvPr>
          <p:cNvSpPr>
            <a:spLocks noGrp="1"/>
          </p:cNvSpPr>
          <p:nvPr>
            <p:ph type="body" idx="15" hasCustomPrompt="1"/>
          </p:nvPr>
        </p:nvSpPr>
        <p:spPr>
          <a:xfrm>
            <a:off x="1257858" y="3788121"/>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8" name="Content Placeholder 3">
            <a:extLst>
              <a:ext uri="{FF2B5EF4-FFF2-40B4-BE49-F238E27FC236}">
                <a16:creationId xmlns:a16="http://schemas.microsoft.com/office/drawing/2014/main" id="{D943D6F3-F48B-C789-556E-E841DEA64E8C}"/>
              </a:ext>
            </a:extLst>
          </p:cNvPr>
          <p:cNvSpPr>
            <a:spLocks noGrp="1"/>
          </p:cNvSpPr>
          <p:nvPr>
            <p:ph sz="half" idx="16" hasCustomPrompt="1"/>
          </p:nvPr>
        </p:nvSpPr>
        <p:spPr>
          <a:xfrm>
            <a:off x="1257859" y="4170774"/>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9" name="Text Placeholder 2">
            <a:extLst>
              <a:ext uri="{FF2B5EF4-FFF2-40B4-BE49-F238E27FC236}">
                <a16:creationId xmlns:a16="http://schemas.microsoft.com/office/drawing/2014/main" id="{C5FDA803-361A-5347-6DCB-47EB903F4587}"/>
              </a:ext>
            </a:extLst>
          </p:cNvPr>
          <p:cNvSpPr>
            <a:spLocks noGrp="1"/>
          </p:cNvSpPr>
          <p:nvPr>
            <p:ph type="body" idx="17" hasCustomPrompt="1"/>
          </p:nvPr>
        </p:nvSpPr>
        <p:spPr>
          <a:xfrm>
            <a:off x="-176381" y="3984417"/>
            <a:ext cx="1325911"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0" name="Text Placeholder 2">
            <a:extLst>
              <a:ext uri="{FF2B5EF4-FFF2-40B4-BE49-F238E27FC236}">
                <a16:creationId xmlns:a16="http://schemas.microsoft.com/office/drawing/2014/main" id="{CC671B1A-B0C7-B253-736F-ABD6DBF267C3}"/>
              </a:ext>
            </a:extLst>
          </p:cNvPr>
          <p:cNvSpPr>
            <a:spLocks noGrp="1"/>
          </p:cNvSpPr>
          <p:nvPr>
            <p:ph type="body" idx="18" hasCustomPrompt="1"/>
          </p:nvPr>
        </p:nvSpPr>
        <p:spPr>
          <a:xfrm>
            <a:off x="1257858" y="4979247"/>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3" name="Content Placeholder 3">
            <a:extLst>
              <a:ext uri="{FF2B5EF4-FFF2-40B4-BE49-F238E27FC236}">
                <a16:creationId xmlns:a16="http://schemas.microsoft.com/office/drawing/2014/main" id="{860CD164-D678-A78B-B985-B79D61B8FBB9}"/>
              </a:ext>
            </a:extLst>
          </p:cNvPr>
          <p:cNvSpPr>
            <a:spLocks noGrp="1"/>
          </p:cNvSpPr>
          <p:nvPr>
            <p:ph sz="half" idx="19" hasCustomPrompt="1"/>
          </p:nvPr>
        </p:nvSpPr>
        <p:spPr>
          <a:xfrm>
            <a:off x="1257859" y="5361900"/>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4" name="Text Placeholder 2">
            <a:extLst>
              <a:ext uri="{FF2B5EF4-FFF2-40B4-BE49-F238E27FC236}">
                <a16:creationId xmlns:a16="http://schemas.microsoft.com/office/drawing/2014/main" id="{24B88C2F-DEB0-551C-F214-DE099A3A0785}"/>
              </a:ext>
            </a:extLst>
          </p:cNvPr>
          <p:cNvSpPr>
            <a:spLocks noGrp="1"/>
          </p:cNvSpPr>
          <p:nvPr>
            <p:ph type="body" idx="20" hasCustomPrompt="1"/>
          </p:nvPr>
        </p:nvSpPr>
        <p:spPr>
          <a:xfrm>
            <a:off x="-158620" y="5175543"/>
            <a:ext cx="1308149"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dirty="0"/>
              <a:t>Presentation Title Goes Here</a:t>
            </a:r>
          </a:p>
        </p:txBody>
      </p:sp>
      <p:sp>
        <p:nvSpPr>
          <p:cNvPr id="19" name="TextBox 18">
            <a:extLst>
              <a:ext uri="{FF2B5EF4-FFF2-40B4-BE49-F238E27FC236}">
                <a16:creationId xmlns:a16="http://schemas.microsoft.com/office/drawing/2014/main" id="{7FA3650B-F664-A8EA-3D76-9CB48A743F9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4103805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Agenda">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1554890" y="620872"/>
            <a:ext cx="8449491" cy="1027445"/>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2374515" y="1946215"/>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54891" y="2047591"/>
            <a:ext cx="654170" cy="309632"/>
          </a:xfrm>
          <a:prstGeom prst="rect">
            <a:avLst/>
          </a:prstGeom>
        </p:spPr>
        <p:txBody>
          <a:bodyPr lIns="0" tIns="0" bIns="0" anchor="ctr">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dirty="0"/>
              <a:t>Presentation Title Goes Here</a:t>
            </a:r>
          </a:p>
        </p:txBody>
      </p:sp>
      <p:sp>
        <p:nvSpPr>
          <p:cNvPr id="19" name="TextBox 18">
            <a:extLst>
              <a:ext uri="{FF2B5EF4-FFF2-40B4-BE49-F238E27FC236}">
                <a16:creationId xmlns:a16="http://schemas.microsoft.com/office/drawing/2014/main" id="{7FA3650B-F664-A8EA-3D76-9CB48A743F9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6" name="Text Placeholder 2">
            <a:extLst>
              <a:ext uri="{FF2B5EF4-FFF2-40B4-BE49-F238E27FC236}">
                <a16:creationId xmlns:a16="http://schemas.microsoft.com/office/drawing/2014/main" id="{6AC3937B-8387-C36E-4336-B1B4D1F1C3CF}"/>
              </a:ext>
            </a:extLst>
          </p:cNvPr>
          <p:cNvSpPr>
            <a:spLocks noGrp="1"/>
          </p:cNvSpPr>
          <p:nvPr>
            <p:ph type="body" idx="23" hasCustomPrompt="1"/>
          </p:nvPr>
        </p:nvSpPr>
        <p:spPr>
          <a:xfrm>
            <a:off x="2374515" y="2511687"/>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7" name="Text Placeholder 2">
            <a:extLst>
              <a:ext uri="{FF2B5EF4-FFF2-40B4-BE49-F238E27FC236}">
                <a16:creationId xmlns:a16="http://schemas.microsoft.com/office/drawing/2014/main" id="{7EA35BCB-921E-7BB6-8FE5-8D026D00D4BB}"/>
              </a:ext>
            </a:extLst>
          </p:cNvPr>
          <p:cNvSpPr>
            <a:spLocks noGrp="1"/>
          </p:cNvSpPr>
          <p:nvPr>
            <p:ph type="body" idx="24" hasCustomPrompt="1"/>
          </p:nvPr>
        </p:nvSpPr>
        <p:spPr>
          <a:xfrm>
            <a:off x="1554891" y="259752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0" name="Text Placeholder 2">
            <a:extLst>
              <a:ext uri="{FF2B5EF4-FFF2-40B4-BE49-F238E27FC236}">
                <a16:creationId xmlns:a16="http://schemas.microsoft.com/office/drawing/2014/main" id="{191ABE57-3685-636E-69CD-71CA2EB96A77}"/>
              </a:ext>
            </a:extLst>
          </p:cNvPr>
          <p:cNvSpPr>
            <a:spLocks noGrp="1"/>
          </p:cNvSpPr>
          <p:nvPr>
            <p:ph type="body" idx="25" hasCustomPrompt="1"/>
          </p:nvPr>
        </p:nvSpPr>
        <p:spPr>
          <a:xfrm>
            <a:off x="2374515" y="3063199"/>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1" name="Text Placeholder 2">
            <a:extLst>
              <a:ext uri="{FF2B5EF4-FFF2-40B4-BE49-F238E27FC236}">
                <a16:creationId xmlns:a16="http://schemas.microsoft.com/office/drawing/2014/main" id="{DE247DE7-2E4E-A3B7-F301-2AA18D40CA04}"/>
              </a:ext>
            </a:extLst>
          </p:cNvPr>
          <p:cNvSpPr>
            <a:spLocks noGrp="1"/>
          </p:cNvSpPr>
          <p:nvPr>
            <p:ph type="body" idx="26" hasCustomPrompt="1"/>
          </p:nvPr>
        </p:nvSpPr>
        <p:spPr>
          <a:xfrm>
            <a:off x="1554891" y="315521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22" name="Text Placeholder 2">
            <a:extLst>
              <a:ext uri="{FF2B5EF4-FFF2-40B4-BE49-F238E27FC236}">
                <a16:creationId xmlns:a16="http://schemas.microsoft.com/office/drawing/2014/main" id="{6DB9AE65-FAF1-7118-2F64-7A99C0DA5092}"/>
              </a:ext>
            </a:extLst>
          </p:cNvPr>
          <p:cNvSpPr>
            <a:spLocks noGrp="1"/>
          </p:cNvSpPr>
          <p:nvPr>
            <p:ph type="body" idx="27" hasCustomPrompt="1"/>
          </p:nvPr>
        </p:nvSpPr>
        <p:spPr>
          <a:xfrm>
            <a:off x="2374515" y="3614711"/>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3" name="Text Placeholder 2">
            <a:extLst>
              <a:ext uri="{FF2B5EF4-FFF2-40B4-BE49-F238E27FC236}">
                <a16:creationId xmlns:a16="http://schemas.microsoft.com/office/drawing/2014/main" id="{0D8AF796-A7D2-63C0-3125-C63F3DAA7AF3}"/>
              </a:ext>
            </a:extLst>
          </p:cNvPr>
          <p:cNvSpPr>
            <a:spLocks noGrp="1"/>
          </p:cNvSpPr>
          <p:nvPr>
            <p:ph type="body" idx="28" hasCustomPrompt="1"/>
          </p:nvPr>
        </p:nvSpPr>
        <p:spPr>
          <a:xfrm>
            <a:off x="1554890" y="371290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24" name="Text Placeholder 2">
            <a:extLst>
              <a:ext uri="{FF2B5EF4-FFF2-40B4-BE49-F238E27FC236}">
                <a16:creationId xmlns:a16="http://schemas.microsoft.com/office/drawing/2014/main" id="{5C96A97B-0ECD-C592-95EE-BE10DD46F058}"/>
              </a:ext>
            </a:extLst>
          </p:cNvPr>
          <p:cNvSpPr>
            <a:spLocks noGrp="1"/>
          </p:cNvSpPr>
          <p:nvPr>
            <p:ph type="body" idx="29" hasCustomPrompt="1"/>
          </p:nvPr>
        </p:nvSpPr>
        <p:spPr>
          <a:xfrm>
            <a:off x="2374515" y="4166223"/>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5" name="Text Placeholder 2">
            <a:extLst>
              <a:ext uri="{FF2B5EF4-FFF2-40B4-BE49-F238E27FC236}">
                <a16:creationId xmlns:a16="http://schemas.microsoft.com/office/drawing/2014/main" id="{604170A4-007E-6618-EF68-18924E4A7122}"/>
              </a:ext>
            </a:extLst>
          </p:cNvPr>
          <p:cNvSpPr>
            <a:spLocks noGrp="1"/>
          </p:cNvSpPr>
          <p:nvPr>
            <p:ph type="body" idx="30" hasCustomPrompt="1"/>
          </p:nvPr>
        </p:nvSpPr>
        <p:spPr>
          <a:xfrm>
            <a:off x="1554890" y="4258852"/>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05</a:t>
            </a:r>
          </a:p>
        </p:txBody>
      </p:sp>
      <p:sp>
        <p:nvSpPr>
          <p:cNvPr id="26" name="Text Placeholder 2">
            <a:extLst>
              <a:ext uri="{FF2B5EF4-FFF2-40B4-BE49-F238E27FC236}">
                <a16:creationId xmlns:a16="http://schemas.microsoft.com/office/drawing/2014/main" id="{467351FB-D92D-4C43-D63C-956448F067FD}"/>
              </a:ext>
            </a:extLst>
          </p:cNvPr>
          <p:cNvSpPr>
            <a:spLocks noGrp="1"/>
          </p:cNvSpPr>
          <p:nvPr>
            <p:ph type="body" idx="31" hasCustomPrompt="1"/>
          </p:nvPr>
        </p:nvSpPr>
        <p:spPr>
          <a:xfrm>
            <a:off x="2374515" y="4697564"/>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7" name="Text Placeholder 2">
            <a:extLst>
              <a:ext uri="{FF2B5EF4-FFF2-40B4-BE49-F238E27FC236}">
                <a16:creationId xmlns:a16="http://schemas.microsoft.com/office/drawing/2014/main" id="{8C6A0E7E-D03C-3A0D-0C4C-75D94CCF507B}"/>
              </a:ext>
            </a:extLst>
          </p:cNvPr>
          <p:cNvSpPr>
            <a:spLocks noGrp="1"/>
          </p:cNvSpPr>
          <p:nvPr>
            <p:ph type="body" idx="32" hasCustomPrompt="1"/>
          </p:nvPr>
        </p:nvSpPr>
        <p:spPr>
          <a:xfrm>
            <a:off x="1554890" y="4790193"/>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06</a:t>
            </a:r>
          </a:p>
        </p:txBody>
      </p:sp>
    </p:spTree>
    <p:extLst>
      <p:ext uri="{BB962C8B-B14F-4D97-AF65-F5344CB8AC3E}">
        <p14:creationId xmlns:p14="http://schemas.microsoft.com/office/powerpoint/2010/main" val="1501120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List + Image">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userDrawn="1"/>
        </p:nvSpPr>
        <p:spPr>
          <a:xfrm>
            <a:off x="8839200" y="0"/>
            <a:ext cx="33528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480930"/>
            <a:ext cx="5101327" cy="4065105"/>
          </a:xfrm>
          <a:solidFill>
            <a:schemeClr val="bg2"/>
          </a:solidFill>
        </p:spPr>
        <p:txBody>
          <a:bodyPr anchor="ctr">
            <a:normAutofit/>
          </a:bodyPr>
          <a:lstStyle>
            <a:lvl1pPr marL="0" indent="0" algn="ctr">
              <a:buNone/>
              <a:defRPr sz="1400">
                <a:solidFill>
                  <a:schemeClr val="bg1"/>
                </a:solidFill>
              </a:defRPr>
            </a:lvl1pPr>
          </a:lstStyle>
          <a:p>
            <a:endParaRPr lang="en-US"/>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49" y="2550693"/>
            <a:ext cx="5233151" cy="3152275"/>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lvl="0"/>
            <a:endParaRPr lang="en-US" dirty="0"/>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Tree>
    <p:extLst>
      <p:ext uri="{BB962C8B-B14F-4D97-AF65-F5344CB8AC3E}">
        <p14:creationId xmlns:p14="http://schemas.microsoft.com/office/powerpoint/2010/main" val="251991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plit Screen">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userDrawn="1"/>
        </p:nvSpPr>
        <p:spPr>
          <a:xfrm>
            <a:off x="6140010" y="0"/>
            <a:ext cx="605199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5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10" name="Content Placeholder 3">
            <a:extLst>
              <a:ext uri="{FF2B5EF4-FFF2-40B4-BE49-F238E27FC236}">
                <a16:creationId xmlns:a16="http://schemas.microsoft.com/office/drawing/2014/main" id="{1CF5F177-6AAB-74D9-C357-13D38F92C2DC}"/>
              </a:ext>
            </a:extLst>
          </p:cNvPr>
          <p:cNvSpPr>
            <a:spLocks noGrp="1"/>
          </p:cNvSpPr>
          <p:nvPr>
            <p:ph sz="half" idx="21" hasCustomPrompt="1"/>
          </p:nvPr>
        </p:nvSpPr>
        <p:spPr>
          <a:xfrm>
            <a:off x="684352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bg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3" name="Title 1">
            <a:extLst>
              <a:ext uri="{FF2B5EF4-FFF2-40B4-BE49-F238E27FC236}">
                <a16:creationId xmlns:a16="http://schemas.microsoft.com/office/drawing/2014/main" id="{A2D6E5D8-C34F-5146-A88D-DA045D19147E}"/>
              </a:ext>
            </a:extLst>
          </p:cNvPr>
          <p:cNvSpPr>
            <a:spLocks noGrp="1"/>
          </p:cNvSpPr>
          <p:nvPr>
            <p:ph type="title"/>
          </p:nvPr>
        </p:nvSpPr>
        <p:spPr>
          <a:xfrm>
            <a:off x="839788" y="228600"/>
            <a:ext cx="5212203" cy="1371600"/>
          </a:xfrm>
        </p:spPr>
        <p:txBody>
          <a:bodyPr lIns="0" anchor="b"/>
          <a:lstStyle>
            <a:lvl1pPr>
              <a:defRPr>
                <a:solidFill>
                  <a:schemeClr val="tx1"/>
                </a:solidFill>
              </a:defRPr>
            </a:lvl1pPr>
          </a:lstStyle>
          <a:p>
            <a:r>
              <a:rPr lang="en-US"/>
              <a:t>Click to edit Master title style</a:t>
            </a:r>
          </a:p>
        </p:txBody>
      </p:sp>
      <p:sp>
        <p:nvSpPr>
          <p:cNvPr id="15" name="Text Placeholder 14">
            <a:extLst>
              <a:ext uri="{FF2B5EF4-FFF2-40B4-BE49-F238E27FC236}">
                <a16:creationId xmlns:a16="http://schemas.microsoft.com/office/drawing/2014/main" id="{5DD327D0-CA7F-E525-7915-08EB934CB1C6}"/>
              </a:ext>
            </a:extLst>
          </p:cNvPr>
          <p:cNvSpPr>
            <a:spLocks noGrp="1"/>
          </p:cNvSpPr>
          <p:nvPr>
            <p:ph type="body" sz="quarter" idx="22"/>
          </p:nvPr>
        </p:nvSpPr>
        <p:spPr>
          <a:xfrm>
            <a:off x="882650" y="2286001"/>
            <a:ext cx="4554538" cy="439589"/>
          </a:xfrm>
        </p:spPr>
        <p:txBody>
          <a:bodyPr/>
          <a:lstStyle>
            <a:lvl1pPr marL="0" indent="0">
              <a:buNone/>
              <a:defRPr b="1"/>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4">
            <a:extLst>
              <a:ext uri="{FF2B5EF4-FFF2-40B4-BE49-F238E27FC236}">
                <a16:creationId xmlns:a16="http://schemas.microsoft.com/office/drawing/2014/main" id="{91D3655D-0E01-751A-C4AD-D72B543EF80D}"/>
              </a:ext>
            </a:extLst>
          </p:cNvPr>
          <p:cNvSpPr>
            <a:spLocks noGrp="1"/>
          </p:cNvSpPr>
          <p:nvPr>
            <p:ph type="body" sz="quarter" idx="23"/>
          </p:nvPr>
        </p:nvSpPr>
        <p:spPr>
          <a:xfrm>
            <a:off x="6838607" y="2286001"/>
            <a:ext cx="4554538" cy="439589"/>
          </a:xfrm>
        </p:spPr>
        <p:txBody>
          <a:bodyPr/>
          <a:lstStyle>
            <a:lvl1pPr marL="0" indent="0">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6868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imple List - Whi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74EE49F3-7BD7-7BFF-32D1-B625565C5B42}"/>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62CFEE7E-FB78-B03C-5313-1A7D5CBF0C5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pic>
        <p:nvPicPr>
          <p:cNvPr id="6" name="Picture 5" descr="A purple circle with black background&#10;&#10;Description automatically generated">
            <a:extLst>
              <a:ext uri="{FF2B5EF4-FFF2-40B4-BE49-F238E27FC236}">
                <a16:creationId xmlns:a16="http://schemas.microsoft.com/office/drawing/2014/main" id="{252F1E04-5DF4-B8A4-988B-4D5B8DAAE5C0}"/>
              </a:ext>
            </a:extLst>
          </p:cNvPr>
          <p:cNvPicPr>
            <a:picLocks noChangeAspect="1"/>
          </p:cNvPicPr>
          <p:nvPr userDrawn="1"/>
        </p:nvPicPr>
        <p:blipFill>
          <a:blip r:embed="rId3"/>
          <a:srcRect t="48053" r="50000" b="-4546"/>
          <a:stretch/>
        </p:blipFill>
        <p:spPr>
          <a:xfrm>
            <a:off x="10431745" y="0"/>
            <a:ext cx="1760256" cy="1988856"/>
          </a:xfrm>
          <a:prstGeom prst="rect">
            <a:avLst/>
          </a:prstGeom>
        </p:spPr>
      </p:pic>
    </p:spTree>
    <p:extLst>
      <p:ext uri="{BB962C8B-B14F-4D97-AF65-F5344CB8AC3E}">
        <p14:creationId xmlns:p14="http://schemas.microsoft.com/office/powerpoint/2010/main" val="1946323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Quot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1634-63E5-256F-6266-31D044AE9BAA}"/>
              </a:ext>
            </a:extLst>
          </p:cNvPr>
          <p:cNvSpPr>
            <a:spLocks noGrp="1"/>
          </p:cNvSpPr>
          <p:nvPr>
            <p:ph type="title" hasCustomPrompt="1"/>
          </p:nvPr>
        </p:nvSpPr>
        <p:spPr>
          <a:xfrm>
            <a:off x="2017927" y="1425646"/>
            <a:ext cx="8156144" cy="2819918"/>
          </a:xfrm>
        </p:spPr>
        <p:txBody>
          <a:bodyPr lIns="0" anchor="t">
            <a:noAutofit/>
          </a:bodyPr>
          <a:lstStyle>
            <a:lvl1pPr algn="ctr">
              <a:lnSpc>
                <a:spcPts val="4200"/>
              </a:lnSpc>
              <a:defRPr sz="2800" b="0" i="0">
                <a:latin typeface="Space Grotesk Light" pitchFamily="2" charset="77"/>
              </a:defRPr>
            </a:lvl1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a:t>
            </a:r>
            <a:r>
              <a:rPr lang="en-US"/>
              <a:t> mod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a:t>
            </a:r>
            <a:br>
              <a:rPr lang="en-US"/>
            </a:br>
            <a:r>
              <a:rPr lang="en-US"/>
              <a:t>lorem ipsum dolor sit.</a:t>
            </a:r>
          </a:p>
        </p:txBody>
      </p:sp>
      <p:pic>
        <p:nvPicPr>
          <p:cNvPr id="10" name="Picture 9">
            <a:extLst>
              <a:ext uri="{FF2B5EF4-FFF2-40B4-BE49-F238E27FC236}">
                <a16:creationId xmlns:a16="http://schemas.microsoft.com/office/drawing/2014/main" id="{E9AFB58B-9F77-814B-EDBA-7B461F3B14E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12" name="Text Placeholder 11">
            <a:extLst>
              <a:ext uri="{FF2B5EF4-FFF2-40B4-BE49-F238E27FC236}">
                <a16:creationId xmlns:a16="http://schemas.microsoft.com/office/drawing/2014/main" id="{A24B00F1-4190-E031-9689-223964E5C217}"/>
              </a:ext>
            </a:extLst>
          </p:cNvPr>
          <p:cNvSpPr>
            <a:spLocks noGrp="1"/>
          </p:cNvSpPr>
          <p:nvPr>
            <p:ph type="body" sz="quarter" idx="13" hasCustomPrompt="1"/>
          </p:nvPr>
        </p:nvSpPr>
        <p:spPr>
          <a:xfrm>
            <a:off x="3838114" y="4628929"/>
            <a:ext cx="4515771" cy="417271"/>
          </a:xfrm>
        </p:spPr>
        <p:txBody>
          <a:bodyPr anchor="b">
            <a:normAutofit/>
          </a:bodyPr>
          <a:lstStyle>
            <a:lvl1pPr marL="0" indent="0" algn="ctr">
              <a:buNone/>
              <a:defRPr sz="1800" b="1"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Mike </a:t>
            </a:r>
            <a:r>
              <a:rPr lang="en-US" err="1"/>
              <a:t>Miskell</a:t>
            </a:r>
            <a:endParaRPr lang="en-US"/>
          </a:p>
        </p:txBody>
      </p:sp>
      <p:sp>
        <p:nvSpPr>
          <p:cNvPr id="13" name="Text Placeholder 11">
            <a:extLst>
              <a:ext uri="{FF2B5EF4-FFF2-40B4-BE49-F238E27FC236}">
                <a16:creationId xmlns:a16="http://schemas.microsoft.com/office/drawing/2014/main" id="{5F76892D-E924-8B0C-E8C4-DD08E72086C0}"/>
              </a:ext>
            </a:extLst>
          </p:cNvPr>
          <p:cNvSpPr>
            <a:spLocks noGrp="1"/>
          </p:cNvSpPr>
          <p:nvPr>
            <p:ph type="body" sz="quarter" idx="14" hasCustomPrompt="1"/>
          </p:nvPr>
        </p:nvSpPr>
        <p:spPr>
          <a:xfrm>
            <a:off x="1564326" y="5046284"/>
            <a:ext cx="9063347" cy="417271"/>
          </a:xfrm>
        </p:spPr>
        <p:txBody>
          <a:bodyPr>
            <a:normAutofit/>
          </a:bodyPr>
          <a:lstStyle>
            <a:lvl1pPr marL="0" indent="0" algn="ctr">
              <a:buNone/>
              <a:defRPr sz="1600" b="0"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Director of Process Improvement, Kaman Technologies</a:t>
            </a:r>
          </a:p>
        </p:txBody>
      </p:sp>
      <p:pic>
        <p:nvPicPr>
          <p:cNvPr id="15" name="Graphic 14">
            <a:extLst>
              <a:ext uri="{FF2B5EF4-FFF2-40B4-BE49-F238E27FC236}">
                <a16:creationId xmlns:a16="http://schemas.microsoft.com/office/drawing/2014/main" id="{4D815CA7-35D6-8AB4-5240-F3C304B965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8350" y="751357"/>
            <a:ext cx="495300" cy="406400"/>
          </a:xfrm>
          <a:prstGeom prst="rect">
            <a:avLst/>
          </a:prstGeom>
        </p:spPr>
      </p:pic>
      <p:sp>
        <p:nvSpPr>
          <p:cNvPr id="3" name="Slide Number Placeholder 28">
            <a:extLst>
              <a:ext uri="{FF2B5EF4-FFF2-40B4-BE49-F238E27FC236}">
                <a16:creationId xmlns:a16="http://schemas.microsoft.com/office/drawing/2014/main" id="{B82E34AD-0CE2-C9B2-31C3-19DA8FCCF26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a:p>
        </p:txBody>
      </p:sp>
      <p:sp>
        <p:nvSpPr>
          <p:cNvPr id="4" name="Footer Placeholder 29">
            <a:extLst>
              <a:ext uri="{FF2B5EF4-FFF2-40B4-BE49-F238E27FC236}">
                <a16:creationId xmlns:a16="http://schemas.microsoft.com/office/drawing/2014/main" id="{E9175CC3-84C8-DEDC-C100-B8F789588EBA}"/>
              </a:ext>
            </a:extLst>
          </p:cNvPr>
          <p:cNvSpPr>
            <a:spLocks noGrp="1"/>
          </p:cNvSpPr>
          <p:nvPr>
            <p:ph type="ftr" sz="quarter" idx="20"/>
          </p:nvPr>
        </p:nvSpPr>
        <p:spPr>
          <a:xfrm>
            <a:off x="882210" y="6264275"/>
            <a:ext cx="4554218" cy="365125"/>
          </a:xfrm>
        </p:spPr>
        <p:txBody>
          <a:bodyPr/>
          <a:lstStyle/>
          <a:p>
            <a:r>
              <a:rPr lang="en-US"/>
              <a:t>Presentation Title Goes Here</a:t>
            </a:r>
          </a:p>
        </p:txBody>
      </p:sp>
      <p:sp>
        <p:nvSpPr>
          <p:cNvPr id="5" name="TextBox 4">
            <a:extLst>
              <a:ext uri="{FF2B5EF4-FFF2-40B4-BE49-F238E27FC236}">
                <a16:creationId xmlns:a16="http://schemas.microsoft.com/office/drawing/2014/main" id="{51D42C2B-666C-EFE8-9BD8-2D1F4DB80AFA}"/>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a:solidFill>
                  <a:schemeClr val="tx1"/>
                </a:solidFill>
                <a:latin typeface="Space Grotesk Light" pitchFamily="2" charset="77"/>
              </a:rPr>
              <a:t>P3ADAPTIVE.COM</a:t>
            </a:r>
          </a:p>
        </p:txBody>
      </p:sp>
    </p:spTree>
    <p:extLst>
      <p:ext uri="{BB962C8B-B14F-4D97-AF65-F5344CB8AC3E}">
        <p14:creationId xmlns:p14="http://schemas.microsoft.com/office/powerpoint/2010/main" val="248023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 Blue">
    <p:bg>
      <p:bgPr>
        <a:gradFill>
          <a:gsLst>
            <a:gs pos="100000">
              <a:schemeClr val="accent2"/>
            </a:gs>
            <a:gs pos="0">
              <a:schemeClr val="accent3"/>
            </a:gs>
          </a:gsLst>
          <a:lin ang="2700000" scaled="0"/>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8813F25-85A1-B5C2-7D2C-A001E9B903A9}"/>
              </a:ext>
            </a:extLst>
          </p:cNvPr>
          <p:cNvSpPr>
            <a:spLocks noGrp="1"/>
          </p:cNvSpPr>
          <p:nvPr>
            <p:ph type="title" hasCustomPrompt="1"/>
          </p:nvPr>
        </p:nvSpPr>
        <p:spPr>
          <a:xfrm>
            <a:off x="-88900" y="138409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7" name="Picture 6">
            <a:extLst>
              <a:ext uri="{FF2B5EF4-FFF2-40B4-BE49-F238E27FC236}">
                <a16:creationId xmlns:a16="http://schemas.microsoft.com/office/drawing/2014/main" id="{2A18E61C-DA98-2545-49D2-98F1279C29E4}"/>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3311067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CD45233-B771-E7B0-4029-2404C7CB9B8D}"/>
              </a:ext>
            </a:extLst>
          </p:cNvPr>
          <p:cNvSpPr>
            <a:spLocks noGrp="1"/>
          </p:cNvSpPr>
          <p:nvPr>
            <p:ph type="title" hasCustomPrompt="1"/>
          </p:nvPr>
        </p:nvSpPr>
        <p:spPr>
          <a:xfrm>
            <a:off x="-88900" y="142906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4" name="Picture 3">
            <a:extLst>
              <a:ext uri="{FF2B5EF4-FFF2-40B4-BE49-F238E27FC236}">
                <a16:creationId xmlns:a16="http://schemas.microsoft.com/office/drawing/2014/main" id="{F4B74FD8-7056-8316-E120-B6C9474B5D38}"/>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14332789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37AC1CE-E20D-80BD-9F01-7FE84DC9B96F}"/>
              </a:ext>
            </a:extLst>
          </p:cNvPr>
          <p:cNvSpPr>
            <a:spLocks noGrp="1"/>
          </p:cNvSpPr>
          <p:nvPr>
            <p:ph type="title" hasCustomPrompt="1"/>
          </p:nvPr>
        </p:nvSpPr>
        <p:spPr>
          <a:xfrm>
            <a:off x="-88900" y="1219200"/>
            <a:ext cx="10464800" cy="3559175"/>
          </a:xfrm>
        </p:spPr>
        <p:txBody>
          <a:bodyPr lIns="0" anchor="b">
            <a:noAutofit/>
          </a:bodyPr>
          <a:lstStyle>
            <a:lvl1pPr marL="0" indent="0">
              <a:lnSpc>
                <a:spcPct val="80000"/>
              </a:lnSpc>
              <a:tabLst/>
              <a:defRPr sz="20000">
                <a:solidFill>
                  <a:schemeClr val="bg1">
                    <a:alpha val="69096"/>
                  </a:schemeClr>
                </a:solidFill>
              </a:defRPr>
            </a:lvl1pPr>
          </a:lstStyle>
          <a:p>
            <a:r>
              <a:rPr lang="en-US" dirty="0"/>
              <a:t>Title</a:t>
            </a:r>
          </a:p>
        </p:txBody>
      </p:sp>
      <p:sp>
        <p:nvSpPr>
          <p:cNvPr id="4" name="Text Placeholder 2">
            <a:extLst>
              <a:ext uri="{FF2B5EF4-FFF2-40B4-BE49-F238E27FC236}">
                <a16:creationId xmlns:a16="http://schemas.microsoft.com/office/drawing/2014/main" id="{C2B79F84-DB3D-50DC-B44D-D76CC3213880}"/>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5" name="Picture 4">
            <a:extLst>
              <a:ext uri="{FF2B5EF4-FFF2-40B4-BE49-F238E27FC236}">
                <a16:creationId xmlns:a16="http://schemas.microsoft.com/office/drawing/2014/main" id="{109EEC0A-AB31-66A3-D3F4-20732E59125F}"/>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3301413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 Step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a:off x="45424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5" name="Picture Placeholder 15">
            <a:extLst>
              <a:ext uri="{FF2B5EF4-FFF2-40B4-BE49-F238E27FC236}">
                <a16:creationId xmlns:a16="http://schemas.microsoft.com/office/drawing/2014/main" id="{326A8D08-9F14-4A4C-32DF-6C9BBCDBDABB}"/>
              </a:ext>
            </a:extLst>
          </p:cNvPr>
          <p:cNvSpPr>
            <a:spLocks noGrp="1"/>
          </p:cNvSpPr>
          <p:nvPr>
            <p:ph type="pic" sz="quarter" idx="18"/>
          </p:nvPr>
        </p:nvSpPr>
        <p:spPr>
          <a:xfrm>
            <a:off x="4704347" y="4319199"/>
            <a:ext cx="447611" cy="447610"/>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11" name="Straight Connector 10">
            <a:extLst>
              <a:ext uri="{FF2B5EF4-FFF2-40B4-BE49-F238E27FC236}">
                <a16:creationId xmlns:a16="http://schemas.microsoft.com/office/drawing/2014/main" id="{92AE66CA-D4EE-2E12-B2FB-B74908BFE6EC}"/>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1" name="Straight Connector 30">
            <a:extLst>
              <a:ext uri="{FF2B5EF4-FFF2-40B4-BE49-F238E27FC236}">
                <a16:creationId xmlns:a16="http://schemas.microsoft.com/office/drawing/2014/main" id="{9A76B0C2-3052-DD16-45A9-7663A2CD150A}"/>
              </a:ext>
            </a:extLst>
          </p:cNvPr>
          <p:cNvCxnSpPr>
            <a:cxnSpLocks/>
          </p:cNvCxnSpPr>
          <p:nvPr userDrawn="1"/>
        </p:nvCxnSpPr>
        <p:spPr>
          <a:xfrm>
            <a:off x="8721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2" name="Picture Placeholder 15">
            <a:extLst>
              <a:ext uri="{FF2B5EF4-FFF2-40B4-BE49-F238E27FC236}">
                <a16:creationId xmlns:a16="http://schemas.microsoft.com/office/drawing/2014/main" id="{B48EFF02-6B39-3CE9-E7D1-AE9BDEC0A032}"/>
              </a:ext>
            </a:extLst>
          </p:cNvPr>
          <p:cNvSpPr>
            <a:spLocks noGrp="1"/>
          </p:cNvSpPr>
          <p:nvPr>
            <p:ph type="pic" sz="quarter" idx="21"/>
          </p:nvPr>
        </p:nvSpPr>
        <p:spPr>
          <a:xfrm>
            <a:off x="1034047" y="4319195"/>
            <a:ext cx="447615" cy="447614"/>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33" name="Straight Connector 32">
            <a:extLst>
              <a:ext uri="{FF2B5EF4-FFF2-40B4-BE49-F238E27FC236}">
                <a16:creationId xmlns:a16="http://schemas.microsoft.com/office/drawing/2014/main" id="{949309B4-304A-FC0D-8549-80591AD1CE64}"/>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34" name="Text Placeholder 2">
            <a:extLst>
              <a:ext uri="{FF2B5EF4-FFF2-40B4-BE49-F238E27FC236}">
                <a16:creationId xmlns:a16="http://schemas.microsoft.com/office/drawing/2014/main" id="{763B3056-5701-ED0F-13B7-F2662F97FC32}"/>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35" name="Content Placeholder 3">
            <a:extLst>
              <a:ext uri="{FF2B5EF4-FFF2-40B4-BE49-F238E27FC236}">
                <a16:creationId xmlns:a16="http://schemas.microsoft.com/office/drawing/2014/main" id="{EF08A56E-B343-F409-94C2-D32AAB44CAB4}"/>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6" name="Straight Connector 35">
            <a:extLst>
              <a:ext uri="{FF2B5EF4-FFF2-40B4-BE49-F238E27FC236}">
                <a16:creationId xmlns:a16="http://schemas.microsoft.com/office/drawing/2014/main" id="{E199A15F-CAF8-027F-0AEC-393C05604CE8}"/>
              </a:ext>
            </a:extLst>
          </p:cNvPr>
          <p:cNvCxnSpPr>
            <a:cxnSpLocks/>
          </p:cNvCxnSpPr>
          <p:nvPr userDrawn="1"/>
        </p:nvCxnSpPr>
        <p:spPr>
          <a:xfrm>
            <a:off x="84286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7" name="Picture Placeholder 15">
            <a:extLst>
              <a:ext uri="{FF2B5EF4-FFF2-40B4-BE49-F238E27FC236}">
                <a16:creationId xmlns:a16="http://schemas.microsoft.com/office/drawing/2014/main" id="{21447A28-4F4E-3BE3-B526-E0056E7CC7C1}"/>
              </a:ext>
            </a:extLst>
          </p:cNvPr>
          <p:cNvSpPr>
            <a:spLocks noGrp="1"/>
          </p:cNvSpPr>
          <p:nvPr>
            <p:ph type="pic" sz="quarter" idx="24"/>
          </p:nvPr>
        </p:nvSpPr>
        <p:spPr>
          <a:xfrm>
            <a:off x="8590548" y="4319195"/>
            <a:ext cx="447614" cy="447613"/>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38" name="Straight Connector 37">
            <a:extLst>
              <a:ext uri="{FF2B5EF4-FFF2-40B4-BE49-F238E27FC236}">
                <a16:creationId xmlns:a16="http://schemas.microsoft.com/office/drawing/2014/main" id="{4C3402BA-C0B0-8B2F-7684-DE3E3868959C}"/>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9" name="TextBox 8">
            <a:extLst>
              <a:ext uri="{FF2B5EF4-FFF2-40B4-BE49-F238E27FC236}">
                <a16:creationId xmlns:a16="http://schemas.microsoft.com/office/drawing/2014/main" id="{E9470619-9FC4-2DA6-C0D0-F26356E616A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4044057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497B-CD00-1E21-D503-C48003C586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3A4DA8-C321-24CF-2130-972E5AF5A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485477-42D0-8931-1243-28CEDE8CB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EA838D-5752-53BB-C302-81B5A57B4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D6A8A-FD6A-FAF8-3349-721185380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F40C4D-1EEC-4B8B-60D2-CE53F4895D2F}"/>
              </a:ext>
            </a:extLst>
          </p:cNvPr>
          <p:cNvSpPr>
            <a:spLocks noGrp="1"/>
          </p:cNvSpPr>
          <p:nvPr>
            <p:ph type="dt" sz="half" idx="10"/>
          </p:nvPr>
        </p:nvSpPr>
        <p:spPr/>
        <p:txBody>
          <a:bodyPr/>
          <a:lstStyle/>
          <a:p>
            <a:fld id="{19424AB6-689F-4D94-89E3-667E6F78A9F8}" type="datetimeFigureOut">
              <a:rPr lang="en-US" smtClean="0"/>
              <a:t>9/24/2025</a:t>
            </a:fld>
            <a:endParaRPr lang="en-US"/>
          </a:p>
        </p:txBody>
      </p:sp>
      <p:sp>
        <p:nvSpPr>
          <p:cNvPr id="8" name="Footer Placeholder 7">
            <a:extLst>
              <a:ext uri="{FF2B5EF4-FFF2-40B4-BE49-F238E27FC236}">
                <a16:creationId xmlns:a16="http://schemas.microsoft.com/office/drawing/2014/main" id="{EFF76F80-8361-624D-BE87-0E4C70369F00}"/>
              </a:ext>
            </a:extLst>
          </p:cNvPr>
          <p:cNvSpPr>
            <a:spLocks noGrp="1"/>
          </p:cNvSpPr>
          <p:nvPr>
            <p:ph type="ftr" sz="quarter" idx="11"/>
          </p:nvPr>
        </p:nvSpPr>
        <p:spPr/>
        <p:txBody>
          <a:bodyPr/>
          <a:lstStyle/>
          <a:p>
            <a:r>
              <a:rPr lang="en-US"/>
              <a:t>| Presentation Title Goes Here</a:t>
            </a:r>
            <a:endParaRPr lang="en-US" dirty="0"/>
          </a:p>
        </p:txBody>
      </p:sp>
      <p:sp>
        <p:nvSpPr>
          <p:cNvPr id="9" name="Slide Number Placeholder 8">
            <a:extLst>
              <a:ext uri="{FF2B5EF4-FFF2-40B4-BE49-F238E27FC236}">
                <a16:creationId xmlns:a16="http://schemas.microsoft.com/office/drawing/2014/main" id="{14095192-C85F-66B8-F7F5-946B11817C18}"/>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1186356722"/>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roces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9" name="TextBox 8">
            <a:extLst>
              <a:ext uri="{FF2B5EF4-FFF2-40B4-BE49-F238E27FC236}">
                <a16:creationId xmlns:a16="http://schemas.microsoft.com/office/drawing/2014/main" id="{E9470619-9FC4-2DA6-C0D0-F26356E616A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40" name="Text Placeholder 39">
            <a:extLst>
              <a:ext uri="{FF2B5EF4-FFF2-40B4-BE49-F238E27FC236}">
                <a16:creationId xmlns:a16="http://schemas.microsoft.com/office/drawing/2014/main" id="{244FA993-AF88-43C3-4262-94824BAEB846}"/>
              </a:ext>
            </a:extLst>
          </p:cNvPr>
          <p:cNvSpPr>
            <a:spLocks noGrp="1"/>
          </p:cNvSpPr>
          <p:nvPr>
            <p:ph type="body" sz="quarter" idx="28" hasCustomPrompt="1"/>
          </p:nvPr>
        </p:nvSpPr>
        <p:spPr>
          <a:xfrm>
            <a:off x="496804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5" name="Text Placeholder 39">
            <a:extLst>
              <a:ext uri="{FF2B5EF4-FFF2-40B4-BE49-F238E27FC236}">
                <a16:creationId xmlns:a16="http://schemas.microsoft.com/office/drawing/2014/main" id="{F1B4C1E7-3C8D-84C7-4790-EA403C711D6B}"/>
              </a:ext>
            </a:extLst>
          </p:cNvPr>
          <p:cNvSpPr>
            <a:spLocks noGrp="1"/>
          </p:cNvSpPr>
          <p:nvPr>
            <p:ph type="body" sz="quarter" idx="30" hasCustomPrompt="1"/>
          </p:nvPr>
        </p:nvSpPr>
        <p:spPr>
          <a:xfrm>
            <a:off x="133359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7" name="Text Placeholder 46">
            <a:extLst>
              <a:ext uri="{FF2B5EF4-FFF2-40B4-BE49-F238E27FC236}">
                <a16:creationId xmlns:a16="http://schemas.microsoft.com/office/drawing/2014/main" id="{23D04D9F-6CD3-302B-64DB-FCA545F0F7C2}"/>
              </a:ext>
            </a:extLst>
          </p:cNvPr>
          <p:cNvSpPr>
            <a:spLocks noGrp="1"/>
          </p:cNvSpPr>
          <p:nvPr>
            <p:ph type="body" sz="quarter" idx="31"/>
          </p:nvPr>
        </p:nvSpPr>
        <p:spPr>
          <a:xfrm>
            <a:off x="1333500"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6">
            <a:extLst>
              <a:ext uri="{FF2B5EF4-FFF2-40B4-BE49-F238E27FC236}">
                <a16:creationId xmlns:a16="http://schemas.microsoft.com/office/drawing/2014/main" id="{F9177777-54E4-A27E-C0D5-414E23E5C72B}"/>
              </a:ext>
            </a:extLst>
          </p:cNvPr>
          <p:cNvSpPr>
            <a:spLocks noGrp="1"/>
          </p:cNvSpPr>
          <p:nvPr>
            <p:ph type="body" sz="quarter" idx="32"/>
          </p:nvPr>
        </p:nvSpPr>
        <p:spPr>
          <a:xfrm>
            <a:off x="4967951"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39">
            <a:extLst>
              <a:ext uri="{FF2B5EF4-FFF2-40B4-BE49-F238E27FC236}">
                <a16:creationId xmlns:a16="http://schemas.microsoft.com/office/drawing/2014/main" id="{3096665B-8BF1-74D0-C489-A84DF1B67EF7}"/>
              </a:ext>
            </a:extLst>
          </p:cNvPr>
          <p:cNvSpPr>
            <a:spLocks noGrp="1"/>
          </p:cNvSpPr>
          <p:nvPr>
            <p:ph type="body" sz="quarter" idx="33" hasCustomPrompt="1"/>
          </p:nvPr>
        </p:nvSpPr>
        <p:spPr>
          <a:xfrm>
            <a:off x="8521474"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50" name="Text Placeholder 46">
            <a:extLst>
              <a:ext uri="{FF2B5EF4-FFF2-40B4-BE49-F238E27FC236}">
                <a16:creationId xmlns:a16="http://schemas.microsoft.com/office/drawing/2014/main" id="{37C32106-2C44-EC83-580E-3437E547CC1D}"/>
              </a:ext>
            </a:extLst>
          </p:cNvPr>
          <p:cNvSpPr>
            <a:spLocks noGrp="1"/>
          </p:cNvSpPr>
          <p:nvPr>
            <p:ph type="body" sz="quarter" idx="34"/>
          </p:nvPr>
        </p:nvSpPr>
        <p:spPr>
          <a:xfrm>
            <a:off x="8521379"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1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3 Steps -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a:off x="45424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2AE66CA-D4EE-2E12-B2FB-B74908BFE6EC}"/>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A76B0C2-3052-DD16-45A9-7663A2CD150A}"/>
              </a:ext>
            </a:extLst>
          </p:cNvPr>
          <p:cNvCxnSpPr>
            <a:cxnSpLocks/>
          </p:cNvCxnSpPr>
          <p:nvPr userDrawn="1"/>
        </p:nvCxnSpPr>
        <p:spPr>
          <a:xfrm>
            <a:off x="8721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49309B4-304A-FC0D-8549-80591AD1CE64}"/>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199A15F-CAF8-027F-0AEC-393C05604CE8}"/>
              </a:ext>
            </a:extLst>
          </p:cNvPr>
          <p:cNvCxnSpPr>
            <a:cxnSpLocks/>
          </p:cNvCxnSpPr>
          <p:nvPr userDrawn="1"/>
        </p:nvCxnSpPr>
        <p:spPr>
          <a:xfrm>
            <a:off x="84286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C3402BA-C0B0-8B2F-7684-DE3E3868959C}"/>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3"/>
          </a:xfrm>
          <a:prstGeom prst="rect">
            <a:avLst/>
          </a:prstGeom>
        </p:spPr>
      </p:pic>
      <p:sp>
        <p:nvSpPr>
          <p:cNvPr id="3" name="Slide Number Placeholder 28">
            <a:extLst>
              <a:ext uri="{FF2B5EF4-FFF2-40B4-BE49-F238E27FC236}">
                <a16:creationId xmlns:a16="http://schemas.microsoft.com/office/drawing/2014/main" id="{77251CC7-8E29-039C-A6D8-7C5C486B2055}"/>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B220CB8F-120A-D1C0-14B2-ACB6D91707FE}"/>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6" name="TextBox 5">
            <a:extLst>
              <a:ext uri="{FF2B5EF4-FFF2-40B4-BE49-F238E27FC236}">
                <a16:creationId xmlns:a16="http://schemas.microsoft.com/office/drawing/2014/main" id="{8F325F10-F4CA-B63D-3569-016E594138D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0" name="Text Placeholder 2">
            <a:extLst>
              <a:ext uri="{FF2B5EF4-FFF2-40B4-BE49-F238E27FC236}">
                <a16:creationId xmlns:a16="http://schemas.microsoft.com/office/drawing/2014/main" id="{8698F64B-3862-30A3-D836-B3463E7CE5F2}"/>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Text Placeholder 2">
            <a:extLst>
              <a:ext uri="{FF2B5EF4-FFF2-40B4-BE49-F238E27FC236}">
                <a16:creationId xmlns:a16="http://schemas.microsoft.com/office/drawing/2014/main" id="{0364E264-FDEB-F5E6-7B88-BC7B3D16766D}"/>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3" name="Text Placeholder 2">
            <a:extLst>
              <a:ext uri="{FF2B5EF4-FFF2-40B4-BE49-F238E27FC236}">
                <a16:creationId xmlns:a16="http://schemas.microsoft.com/office/drawing/2014/main" id="{AAC59146-238B-BEBE-3705-C54F9A71618C}"/>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4" name="Content Placeholder 3">
            <a:extLst>
              <a:ext uri="{FF2B5EF4-FFF2-40B4-BE49-F238E27FC236}">
                <a16:creationId xmlns:a16="http://schemas.microsoft.com/office/drawing/2014/main" id="{4A4B4726-7E07-7429-1A91-D02B1506B424}"/>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Picture Placeholder 15">
            <a:extLst>
              <a:ext uri="{FF2B5EF4-FFF2-40B4-BE49-F238E27FC236}">
                <a16:creationId xmlns:a16="http://schemas.microsoft.com/office/drawing/2014/main" id="{25C54291-D958-A5E1-3A43-1113F06C6DD7}"/>
              </a:ext>
            </a:extLst>
          </p:cNvPr>
          <p:cNvSpPr>
            <a:spLocks noGrp="1"/>
          </p:cNvSpPr>
          <p:nvPr>
            <p:ph type="pic" sz="quarter" idx="18"/>
          </p:nvPr>
        </p:nvSpPr>
        <p:spPr>
          <a:xfrm>
            <a:off x="4704348" y="4293801"/>
            <a:ext cx="473008" cy="473007"/>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16" name="Content Placeholder 3">
            <a:extLst>
              <a:ext uri="{FF2B5EF4-FFF2-40B4-BE49-F238E27FC236}">
                <a16:creationId xmlns:a16="http://schemas.microsoft.com/office/drawing/2014/main" id="{6723920E-E523-F9FB-EF40-F5A9BBA84DD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7" name="Picture Placeholder 15">
            <a:extLst>
              <a:ext uri="{FF2B5EF4-FFF2-40B4-BE49-F238E27FC236}">
                <a16:creationId xmlns:a16="http://schemas.microsoft.com/office/drawing/2014/main" id="{A44F9ADD-86EC-EB4A-4456-7B81F8A503BB}"/>
              </a:ext>
            </a:extLst>
          </p:cNvPr>
          <p:cNvSpPr>
            <a:spLocks noGrp="1"/>
          </p:cNvSpPr>
          <p:nvPr>
            <p:ph type="pic" sz="quarter" idx="21"/>
          </p:nvPr>
        </p:nvSpPr>
        <p:spPr>
          <a:xfrm>
            <a:off x="1034047" y="4293801"/>
            <a:ext cx="473009" cy="473008"/>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18" name="Content Placeholder 3">
            <a:extLst>
              <a:ext uri="{FF2B5EF4-FFF2-40B4-BE49-F238E27FC236}">
                <a16:creationId xmlns:a16="http://schemas.microsoft.com/office/drawing/2014/main" id="{57C85689-BDCE-A429-0E8B-9D209B69CF45}"/>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9" name="Picture Placeholder 15">
            <a:extLst>
              <a:ext uri="{FF2B5EF4-FFF2-40B4-BE49-F238E27FC236}">
                <a16:creationId xmlns:a16="http://schemas.microsoft.com/office/drawing/2014/main" id="{15BD811D-F86E-82B2-5B8C-158BB47AB449}"/>
              </a:ext>
            </a:extLst>
          </p:cNvPr>
          <p:cNvSpPr>
            <a:spLocks noGrp="1"/>
          </p:cNvSpPr>
          <p:nvPr>
            <p:ph type="pic" sz="quarter" idx="24"/>
          </p:nvPr>
        </p:nvSpPr>
        <p:spPr>
          <a:xfrm>
            <a:off x="8590548" y="4293801"/>
            <a:ext cx="473008" cy="473007"/>
          </a:xfrm>
          <a:prstGeom prst="rect">
            <a:avLst/>
          </a:prstGeom>
          <a:noFill/>
        </p:spPr>
        <p:txBody>
          <a:bodyPr>
            <a:normAutofit/>
          </a:bodyPr>
          <a:lstStyle>
            <a:lvl1pPr marL="0" indent="0" algn="ctr">
              <a:buNone/>
              <a:defRPr sz="700">
                <a:solidFill>
                  <a:schemeClr val="tx2"/>
                </a:solidFill>
              </a:defRPr>
            </a:lvl1pPr>
          </a:lstStyle>
          <a:p>
            <a:endParaRPr lang="en-US" dirty="0"/>
          </a:p>
        </p:txBody>
      </p:sp>
    </p:spTree>
    <p:extLst>
      <p:ext uri="{BB962C8B-B14F-4D97-AF65-F5344CB8AC3E}">
        <p14:creationId xmlns:p14="http://schemas.microsoft.com/office/powerpoint/2010/main" val="2873408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tat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05B73C6-0408-52BF-0A99-C3B5EC96D45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A9EC891C-FE08-69E7-A815-4A4490E7EEE4}"/>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4274AC09-B816-EB80-FC26-ED5BE9BC6424}"/>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3702858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tat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2B2733D5-9AAF-64AC-2413-AE7580A79DCD}"/>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9F9099D8-0766-AA1C-CE96-E7114787FBAF}"/>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6730ABEF-5300-57A8-7D1F-A79B33E0612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897378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4 Column ">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907D1E-10D7-5D0C-B02D-0A49F809A69C}"/>
              </a:ext>
            </a:extLst>
          </p:cNvPr>
          <p:cNvSpPr>
            <a:spLocks noGrp="1" noRot="1" noMove="1" noResize="1" noEditPoints="1" noAdjustHandles="1" noChangeArrowheads="1" noChangeShapeType="1"/>
          </p:cNvSpPr>
          <p:nvPr userDrawn="1"/>
        </p:nvSpPr>
        <p:spPr>
          <a:xfrm>
            <a:off x="6096000" y="0"/>
            <a:ext cx="2967790" cy="6858000"/>
          </a:xfrm>
          <a:prstGeom prst="rect">
            <a:avLst/>
          </a:prstGeom>
          <a:gradFill>
            <a:gsLst>
              <a:gs pos="0">
                <a:schemeClr val="accent3"/>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1AD486-BB6E-4F73-F19D-2D62D81726FF}"/>
              </a:ext>
            </a:extLst>
          </p:cNvPr>
          <p:cNvSpPr>
            <a:spLocks noGrp="1" noRot="1" noMove="1" noResize="1" noEditPoints="1" noAdjustHandles="1" noChangeArrowheads="1" noChangeShapeType="1"/>
          </p:cNvSpPr>
          <p:nvPr userDrawn="1"/>
        </p:nvSpPr>
        <p:spPr>
          <a:xfrm>
            <a:off x="9063790" y="0"/>
            <a:ext cx="3128210" cy="6858000"/>
          </a:xfrm>
          <a:prstGeom prst="rect">
            <a:avLst/>
          </a:prstGeom>
          <a:gradFill>
            <a:gsLst>
              <a:gs pos="0">
                <a:schemeClr val="accent5"/>
              </a:gs>
              <a:gs pos="99000">
                <a:schemeClr val="accent3"/>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144C2D4-77DF-4445-3005-1D0D21203979}"/>
              </a:ext>
            </a:extLst>
          </p:cNvPr>
          <p:cNvSpPr>
            <a:spLocks noGrp="1" noRot="1" noMove="1" noResize="1" noEditPoints="1" noAdjustHandles="1" noChangeArrowheads="1" noChangeShapeType="1"/>
          </p:cNvSpPr>
          <p:nvPr userDrawn="1"/>
        </p:nvSpPr>
        <p:spPr>
          <a:xfrm>
            <a:off x="4011" y="0"/>
            <a:ext cx="3128210" cy="6858000"/>
          </a:xfrm>
          <a:prstGeom prst="rect">
            <a:avLst/>
          </a:prstGeom>
          <a:gradFill>
            <a:gsLst>
              <a:gs pos="0">
                <a:schemeClr val="accent1"/>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3AF998-DAC6-320A-7C2A-DE5FA1C7F375}"/>
              </a:ext>
            </a:extLst>
          </p:cNvPr>
          <p:cNvSpPr>
            <a:spLocks noGrp="1" noRot="1" noMove="1" noResize="1" noEditPoints="1" noAdjustHandles="1" noChangeArrowheads="1" noChangeShapeType="1"/>
          </p:cNvSpPr>
          <p:nvPr userDrawn="1"/>
        </p:nvSpPr>
        <p:spPr>
          <a:xfrm>
            <a:off x="3136231" y="0"/>
            <a:ext cx="2967790" cy="6858000"/>
          </a:xfrm>
          <a:prstGeom prst="rect">
            <a:avLst/>
          </a:prstGeom>
          <a:gradFill>
            <a:gsLst>
              <a:gs pos="0">
                <a:schemeClr val="accent5"/>
              </a:gs>
              <a:gs pos="99000">
                <a:schemeClr val="accent4"/>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509939"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509939"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3" name="Content Placeholder 3">
            <a:extLst>
              <a:ext uri="{FF2B5EF4-FFF2-40B4-BE49-F238E27FC236}">
                <a16:creationId xmlns:a16="http://schemas.microsoft.com/office/drawing/2014/main" id="{399AB83B-3970-AA58-5E5A-9FB4D6E2E6D9}"/>
              </a:ext>
            </a:extLst>
          </p:cNvPr>
          <p:cNvSpPr>
            <a:spLocks noGrp="1"/>
          </p:cNvSpPr>
          <p:nvPr>
            <p:ph sz="half" idx="28" hasCustomPrompt="1"/>
          </p:nvPr>
        </p:nvSpPr>
        <p:spPr>
          <a:xfrm>
            <a:off x="509939"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0" name="Text Placeholder 2">
            <a:extLst>
              <a:ext uri="{FF2B5EF4-FFF2-40B4-BE49-F238E27FC236}">
                <a16:creationId xmlns:a16="http://schemas.microsoft.com/office/drawing/2014/main" id="{B3D24C33-3C7E-EC7B-E277-8FDC091E9755}"/>
              </a:ext>
            </a:extLst>
          </p:cNvPr>
          <p:cNvSpPr>
            <a:spLocks noGrp="1"/>
          </p:cNvSpPr>
          <p:nvPr>
            <p:ph type="body" idx="29" hasCustomPrompt="1"/>
          </p:nvPr>
        </p:nvSpPr>
        <p:spPr>
          <a:xfrm>
            <a:off x="3469708"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Content Placeholder 3">
            <a:extLst>
              <a:ext uri="{FF2B5EF4-FFF2-40B4-BE49-F238E27FC236}">
                <a16:creationId xmlns:a16="http://schemas.microsoft.com/office/drawing/2014/main" id="{F64DA85F-9085-2E52-C671-86CC8901922B}"/>
              </a:ext>
            </a:extLst>
          </p:cNvPr>
          <p:cNvSpPr>
            <a:spLocks noGrp="1"/>
          </p:cNvSpPr>
          <p:nvPr>
            <p:ph sz="half" idx="30" hasCustomPrompt="1"/>
          </p:nvPr>
        </p:nvSpPr>
        <p:spPr>
          <a:xfrm>
            <a:off x="34697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3" name="Content Placeholder 3">
            <a:extLst>
              <a:ext uri="{FF2B5EF4-FFF2-40B4-BE49-F238E27FC236}">
                <a16:creationId xmlns:a16="http://schemas.microsoft.com/office/drawing/2014/main" id="{899B2E82-1E78-8C35-F5BA-628C6B92828E}"/>
              </a:ext>
            </a:extLst>
          </p:cNvPr>
          <p:cNvSpPr>
            <a:spLocks noGrp="1"/>
          </p:cNvSpPr>
          <p:nvPr>
            <p:ph sz="half" idx="31" hasCustomPrompt="1"/>
          </p:nvPr>
        </p:nvSpPr>
        <p:spPr>
          <a:xfrm>
            <a:off x="34697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Text Placeholder 2">
            <a:extLst>
              <a:ext uri="{FF2B5EF4-FFF2-40B4-BE49-F238E27FC236}">
                <a16:creationId xmlns:a16="http://schemas.microsoft.com/office/drawing/2014/main" id="{8485C90F-3AE9-352D-14C8-3473FC59EFA4}"/>
              </a:ext>
            </a:extLst>
          </p:cNvPr>
          <p:cNvSpPr>
            <a:spLocks noGrp="1"/>
          </p:cNvSpPr>
          <p:nvPr>
            <p:ph type="body" idx="32" hasCustomPrompt="1"/>
          </p:nvPr>
        </p:nvSpPr>
        <p:spPr>
          <a:xfrm>
            <a:off x="6419206"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6" name="Content Placeholder 3">
            <a:extLst>
              <a:ext uri="{FF2B5EF4-FFF2-40B4-BE49-F238E27FC236}">
                <a16:creationId xmlns:a16="http://schemas.microsoft.com/office/drawing/2014/main" id="{07B8F4AE-B6DA-CB07-CFD5-196177AD9FB6}"/>
              </a:ext>
            </a:extLst>
          </p:cNvPr>
          <p:cNvSpPr>
            <a:spLocks noGrp="1"/>
          </p:cNvSpPr>
          <p:nvPr>
            <p:ph sz="half" idx="33" hasCustomPrompt="1"/>
          </p:nvPr>
        </p:nvSpPr>
        <p:spPr>
          <a:xfrm>
            <a:off x="64415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7" name="Content Placeholder 3">
            <a:extLst>
              <a:ext uri="{FF2B5EF4-FFF2-40B4-BE49-F238E27FC236}">
                <a16:creationId xmlns:a16="http://schemas.microsoft.com/office/drawing/2014/main" id="{5918C8E5-B32F-30DB-1A2F-FBD93C9A782D}"/>
              </a:ext>
            </a:extLst>
          </p:cNvPr>
          <p:cNvSpPr>
            <a:spLocks noGrp="1"/>
          </p:cNvSpPr>
          <p:nvPr>
            <p:ph sz="half" idx="34" hasCustomPrompt="1"/>
          </p:nvPr>
        </p:nvSpPr>
        <p:spPr>
          <a:xfrm>
            <a:off x="64415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8" name="Text Placeholder 2">
            <a:extLst>
              <a:ext uri="{FF2B5EF4-FFF2-40B4-BE49-F238E27FC236}">
                <a16:creationId xmlns:a16="http://schemas.microsoft.com/office/drawing/2014/main" id="{C88905B0-1F7A-3098-3D87-B4D0C46DEEA4}"/>
              </a:ext>
            </a:extLst>
          </p:cNvPr>
          <p:cNvSpPr>
            <a:spLocks noGrp="1"/>
          </p:cNvSpPr>
          <p:nvPr>
            <p:ph type="body" idx="35" hasCustomPrompt="1"/>
          </p:nvPr>
        </p:nvSpPr>
        <p:spPr>
          <a:xfrm>
            <a:off x="9401277"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19" name="Content Placeholder 3">
            <a:extLst>
              <a:ext uri="{FF2B5EF4-FFF2-40B4-BE49-F238E27FC236}">
                <a16:creationId xmlns:a16="http://schemas.microsoft.com/office/drawing/2014/main" id="{C38F0F01-8CA0-322D-FD81-5A3BAA3B2DA9}"/>
              </a:ext>
            </a:extLst>
          </p:cNvPr>
          <p:cNvSpPr>
            <a:spLocks noGrp="1"/>
          </p:cNvSpPr>
          <p:nvPr>
            <p:ph sz="half" idx="36" hasCustomPrompt="1"/>
          </p:nvPr>
        </p:nvSpPr>
        <p:spPr>
          <a:xfrm>
            <a:off x="9401277"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23" name="Content Placeholder 3">
            <a:extLst>
              <a:ext uri="{FF2B5EF4-FFF2-40B4-BE49-F238E27FC236}">
                <a16:creationId xmlns:a16="http://schemas.microsoft.com/office/drawing/2014/main" id="{35DEC288-D3AB-E659-AF92-FAC2AD0187D8}"/>
              </a:ext>
            </a:extLst>
          </p:cNvPr>
          <p:cNvSpPr>
            <a:spLocks noGrp="1"/>
          </p:cNvSpPr>
          <p:nvPr>
            <p:ph sz="half" idx="37" hasCustomPrompt="1"/>
          </p:nvPr>
        </p:nvSpPr>
        <p:spPr>
          <a:xfrm>
            <a:off x="9401277"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2" name="Slide Number Placeholder 28">
            <a:extLst>
              <a:ext uri="{FF2B5EF4-FFF2-40B4-BE49-F238E27FC236}">
                <a16:creationId xmlns:a16="http://schemas.microsoft.com/office/drawing/2014/main" id="{3F3DCBD3-8820-D724-EEA9-9FC57E8E3035}"/>
              </a:ext>
            </a:extLst>
          </p:cNvPr>
          <p:cNvSpPr>
            <a:spLocks noGrp="1"/>
          </p:cNvSpPr>
          <p:nvPr>
            <p:ph type="sldNum" sz="quarter" idx="38"/>
          </p:nvPr>
        </p:nvSpPr>
        <p:spPr>
          <a:xfrm>
            <a:off x="558800" y="6264275"/>
            <a:ext cx="279400" cy="365125"/>
          </a:xfrm>
        </p:spPr>
        <p:txBody>
          <a:bodyPr/>
          <a:lstStyle>
            <a:lvl1pPr>
              <a:defRPr>
                <a:solidFill>
                  <a:schemeClr val="bg1"/>
                </a:solidFill>
              </a:defRPr>
            </a:lvl1p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F75EB40D-C290-1A00-A30A-209415A36DCC}"/>
              </a:ext>
            </a:extLst>
          </p:cNvPr>
          <p:cNvSpPr>
            <a:spLocks noGrp="1"/>
          </p:cNvSpPr>
          <p:nvPr>
            <p:ph type="ftr" sz="quarter" idx="39"/>
          </p:nvPr>
        </p:nvSpPr>
        <p:spPr>
          <a:xfrm>
            <a:off x="882210" y="6264275"/>
            <a:ext cx="4554218" cy="365125"/>
          </a:xfrm>
        </p:spPr>
        <p:txBody>
          <a:bodyPr/>
          <a:lstStyle>
            <a:lvl1pPr>
              <a:defRPr>
                <a:solidFill>
                  <a:schemeClr val="bg1"/>
                </a:solidFill>
              </a:defRPr>
            </a:lvl1pPr>
          </a:lstStyle>
          <a:p>
            <a:r>
              <a:rPr lang="en-US"/>
              <a:t>Presentation Title Goes Here</a:t>
            </a:r>
            <a:endParaRPr lang="en-US" dirty="0"/>
          </a:p>
        </p:txBody>
      </p:sp>
      <p:cxnSp>
        <p:nvCxnSpPr>
          <p:cNvPr id="14" name="Straight Connector 13">
            <a:extLst>
              <a:ext uri="{FF2B5EF4-FFF2-40B4-BE49-F238E27FC236}">
                <a16:creationId xmlns:a16="http://schemas.microsoft.com/office/drawing/2014/main" id="{73BB7E62-83FD-FA61-4E49-3B99F77A837E}"/>
              </a:ext>
            </a:extLst>
          </p:cNvPr>
          <p:cNvCxnSpPr/>
          <p:nvPr userDrawn="1"/>
        </p:nvCxnSpPr>
        <p:spPr>
          <a:xfrm>
            <a:off x="3132221"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A89E524-D6E2-1C64-420B-D281ADA4C1D8}"/>
              </a:ext>
            </a:extLst>
          </p:cNvPr>
          <p:cNvCxnSpPr/>
          <p:nvPr userDrawn="1"/>
        </p:nvCxnSpPr>
        <p:spPr>
          <a:xfrm>
            <a:off x="6098445"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16DA8CF-AE55-D0E1-C112-E1756297E0C6}"/>
              </a:ext>
            </a:extLst>
          </p:cNvPr>
          <p:cNvCxnSpPr/>
          <p:nvPr userDrawn="1"/>
        </p:nvCxnSpPr>
        <p:spPr>
          <a:xfrm>
            <a:off x="9064669"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72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Large Image + Cap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48307F-569A-ACEB-7613-0AB60345B8B5}"/>
              </a:ext>
            </a:extLst>
          </p:cNvPr>
          <p:cNvSpPr>
            <a:spLocks noGrp="1"/>
          </p:cNvSpPr>
          <p:nvPr>
            <p:ph type="pic" sz="quarter" idx="14"/>
          </p:nvPr>
        </p:nvSpPr>
        <p:spPr>
          <a:xfrm>
            <a:off x="0" y="0"/>
            <a:ext cx="12192000" cy="6858000"/>
          </a:xfrm>
        </p:spPr>
        <p:txBody>
          <a:bodyPr/>
          <a:lstStyle>
            <a:lvl1pPr marL="0" indent="0">
              <a:buNone/>
              <a:defRPr/>
            </a:lvl1pPr>
          </a:lstStyle>
          <a:p>
            <a:endParaRPr lang="en-US" dirty="0"/>
          </a:p>
        </p:txBody>
      </p:sp>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4099709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Basic Backgroun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pic>
        <p:nvPicPr>
          <p:cNvPr id="2" name="Picture 1">
            <a:extLst>
              <a:ext uri="{FF2B5EF4-FFF2-40B4-BE49-F238E27FC236}">
                <a16:creationId xmlns:a16="http://schemas.microsoft.com/office/drawing/2014/main" id="{90B398FF-4608-3C59-217C-6A40D911543C}"/>
              </a:ext>
            </a:extLst>
          </p:cNvPr>
          <p:cNvPicPr>
            <a:picLocks noChangeAspect="1"/>
          </p:cNvPicPr>
          <p:nvPr userDrawn="1"/>
        </p:nvPicPr>
        <p:blipFill>
          <a:blip r:embed="rId3"/>
          <a:srcRect/>
          <a:stretch/>
        </p:blipFill>
        <p:spPr>
          <a:xfrm>
            <a:off x="10236201" y="6365323"/>
            <a:ext cx="1117599"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954259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Basic Backgroun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bg1"/>
                </a:solidFill>
                <a:latin typeface="Space Grotesk Light" pitchFamily="2" charset="77"/>
              </a:rPr>
              <a:t>P3ADAPTIVE.COM</a:t>
            </a:r>
          </a:p>
        </p:txBody>
      </p:sp>
    </p:spTree>
    <p:extLst>
      <p:ext uri="{BB962C8B-B14F-4D97-AF65-F5344CB8AC3E}">
        <p14:creationId xmlns:p14="http://schemas.microsoft.com/office/powerpoint/2010/main" val="856035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73F1-0C8A-BB78-70BE-BEF5C51A9C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565667-B36F-ABE7-D0C2-FED12A44AB6B}"/>
              </a:ext>
            </a:extLst>
          </p:cNvPr>
          <p:cNvSpPr>
            <a:spLocks noGrp="1"/>
          </p:cNvSpPr>
          <p:nvPr>
            <p:ph type="dt" sz="half" idx="10"/>
          </p:nvPr>
        </p:nvSpPr>
        <p:spPr/>
        <p:txBody>
          <a:bodyPr/>
          <a:lstStyle/>
          <a:p>
            <a:fld id="{19424AB6-689F-4D94-89E3-667E6F78A9F8}" type="datetimeFigureOut">
              <a:rPr lang="en-US" smtClean="0"/>
              <a:t>9/24/2025</a:t>
            </a:fld>
            <a:endParaRPr lang="en-US"/>
          </a:p>
        </p:txBody>
      </p:sp>
      <p:sp>
        <p:nvSpPr>
          <p:cNvPr id="4" name="Footer Placeholder 3">
            <a:extLst>
              <a:ext uri="{FF2B5EF4-FFF2-40B4-BE49-F238E27FC236}">
                <a16:creationId xmlns:a16="http://schemas.microsoft.com/office/drawing/2014/main" id="{2461C30D-B797-0348-2377-952FA3C8437C}"/>
              </a:ext>
            </a:extLst>
          </p:cNvPr>
          <p:cNvSpPr>
            <a:spLocks noGrp="1"/>
          </p:cNvSpPr>
          <p:nvPr>
            <p:ph type="ftr" sz="quarter" idx="11"/>
          </p:nvPr>
        </p:nvSpPr>
        <p:spPr/>
        <p:txBody>
          <a:bodyPr/>
          <a:lstStyle/>
          <a:p>
            <a:r>
              <a:rPr lang="en-US"/>
              <a:t>| Presentation Title Goes Here</a:t>
            </a:r>
            <a:endParaRPr lang="en-US" dirty="0"/>
          </a:p>
        </p:txBody>
      </p:sp>
      <p:sp>
        <p:nvSpPr>
          <p:cNvPr id="5" name="Slide Number Placeholder 4">
            <a:extLst>
              <a:ext uri="{FF2B5EF4-FFF2-40B4-BE49-F238E27FC236}">
                <a16:creationId xmlns:a16="http://schemas.microsoft.com/office/drawing/2014/main" id="{0BEC6FAB-F92A-9A45-3823-03213ED969AF}"/>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43718405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6E47C-A774-A701-1858-FDDDFEED5A0C}"/>
              </a:ext>
            </a:extLst>
          </p:cNvPr>
          <p:cNvSpPr>
            <a:spLocks noGrp="1"/>
          </p:cNvSpPr>
          <p:nvPr>
            <p:ph type="dt" sz="half" idx="10"/>
          </p:nvPr>
        </p:nvSpPr>
        <p:spPr/>
        <p:txBody>
          <a:bodyPr/>
          <a:lstStyle/>
          <a:p>
            <a:fld id="{19424AB6-689F-4D94-89E3-667E6F78A9F8}" type="datetimeFigureOut">
              <a:rPr lang="en-US" smtClean="0"/>
              <a:t>9/24/2025</a:t>
            </a:fld>
            <a:endParaRPr lang="en-US"/>
          </a:p>
        </p:txBody>
      </p:sp>
      <p:sp>
        <p:nvSpPr>
          <p:cNvPr id="3" name="Footer Placeholder 2">
            <a:extLst>
              <a:ext uri="{FF2B5EF4-FFF2-40B4-BE49-F238E27FC236}">
                <a16:creationId xmlns:a16="http://schemas.microsoft.com/office/drawing/2014/main" id="{E1F9C858-D4F6-0CF3-682C-3AC192F2B4DC}"/>
              </a:ext>
            </a:extLst>
          </p:cNvPr>
          <p:cNvSpPr>
            <a:spLocks noGrp="1"/>
          </p:cNvSpPr>
          <p:nvPr>
            <p:ph type="ftr" sz="quarter" idx="11"/>
          </p:nvPr>
        </p:nvSpPr>
        <p:spPr/>
        <p:txBody>
          <a:bodyPr/>
          <a:lstStyle/>
          <a:p>
            <a:r>
              <a:rPr lang="en-US"/>
              <a:t>| Presentation Title Goes Here</a:t>
            </a:r>
            <a:endParaRPr lang="en-US" dirty="0"/>
          </a:p>
        </p:txBody>
      </p:sp>
      <p:sp>
        <p:nvSpPr>
          <p:cNvPr id="4" name="Slide Number Placeholder 3">
            <a:extLst>
              <a:ext uri="{FF2B5EF4-FFF2-40B4-BE49-F238E27FC236}">
                <a16:creationId xmlns:a16="http://schemas.microsoft.com/office/drawing/2014/main" id="{3C89881C-16D8-60B0-A68D-3908D2AEDF82}"/>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760728708"/>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0326-0548-4D72-9AD7-829ED8108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FA056-63B4-541B-2EAA-3918E38B7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F113B2-8F9F-76CB-24A6-B8E68CF8F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FFE3D-B9AD-70A9-CAC2-4780DFF0549E}"/>
              </a:ext>
            </a:extLst>
          </p:cNvPr>
          <p:cNvSpPr>
            <a:spLocks noGrp="1"/>
          </p:cNvSpPr>
          <p:nvPr>
            <p:ph type="dt" sz="half" idx="10"/>
          </p:nvPr>
        </p:nvSpPr>
        <p:spPr/>
        <p:txBody>
          <a:bodyPr/>
          <a:lstStyle/>
          <a:p>
            <a:fld id="{19424AB6-689F-4D94-89E3-667E6F78A9F8}" type="datetimeFigureOut">
              <a:rPr lang="en-US" smtClean="0"/>
              <a:t>9/24/2025</a:t>
            </a:fld>
            <a:endParaRPr lang="en-US"/>
          </a:p>
        </p:txBody>
      </p:sp>
      <p:sp>
        <p:nvSpPr>
          <p:cNvPr id="6" name="Footer Placeholder 5">
            <a:extLst>
              <a:ext uri="{FF2B5EF4-FFF2-40B4-BE49-F238E27FC236}">
                <a16:creationId xmlns:a16="http://schemas.microsoft.com/office/drawing/2014/main" id="{29835816-0555-80E6-A6C3-DF4B7B2F047E}"/>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A6819928-5761-43BB-1133-6AAC630F0FA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60970501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D3C7-1E53-0AA0-2FFF-D31088CF9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A0A5E-EFB3-B7A4-0C90-89522A1DD8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692035-1084-4AC5-BA26-CE4F8F86F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7E00CD-18DD-749A-86D4-152CA9C4E4F4}"/>
              </a:ext>
            </a:extLst>
          </p:cNvPr>
          <p:cNvSpPr>
            <a:spLocks noGrp="1"/>
          </p:cNvSpPr>
          <p:nvPr>
            <p:ph type="dt" sz="half" idx="10"/>
          </p:nvPr>
        </p:nvSpPr>
        <p:spPr/>
        <p:txBody>
          <a:bodyPr/>
          <a:lstStyle/>
          <a:p>
            <a:fld id="{19424AB6-689F-4D94-89E3-667E6F78A9F8}" type="datetimeFigureOut">
              <a:rPr lang="en-US" smtClean="0"/>
              <a:t>9/24/2025</a:t>
            </a:fld>
            <a:endParaRPr lang="en-US"/>
          </a:p>
        </p:txBody>
      </p:sp>
      <p:sp>
        <p:nvSpPr>
          <p:cNvPr id="6" name="Footer Placeholder 5">
            <a:extLst>
              <a:ext uri="{FF2B5EF4-FFF2-40B4-BE49-F238E27FC236}">
                <a16:creationId xmlns:a16="http://schemas.microsoft.com/office/drawing/2014/main" id="{C217A577-5634-E4A1-F9BE-AB24F8318E38}"/>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1E639290-53C2-44F4-7123-42262B3CC4C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803244150"/>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1EDD6-DF08-D054-8CB4-B5219E9FD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912819-8CF0-6ED2-8F6B-1CEE1EF57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B0FD5-D308-B238-09AE-9D3F591D9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24AB6-689F-4D94-89E3-667E6F78A9F8}" type="datetimeFigureOut">
              <a:rPr lang="en-US" smtClean="0"/>
              <a:t>9/24/2025</a:t>
            </a:fld>
            <a:endParaRPr lang="en-US"/>
          </a:p>
        </p:txBody>
      </p:sp>
      <p:sp>
        <p:nvSpPr>
          <p:cNvPr id="5" name="Footer Placeholder 4">
            <a:extLst>
              <a:ext uri="{FF2B5EF4-FFF2-40B4-BE49-F238E27FC236}">
                <a16:creationId xmlns:a16="http://schemas.microsoft.com/office/drawing/2014/main" id="{213640B5-0807-F9FE-DC39-61BF57B64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E5B4B08E-A102-F055-7747-2596A0391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79359481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01" r:id="rId35"/>
    <p:sldLayoutId id="2147483686" r:id="rId36"/>
    <p:sldLayoutId id="2147483653" r:id="rId37"/>
    <p:sldLayoutId id="2147483678" r:id="rId38"/>
    <p:sldLayoutId id="2147483685" r:id="rId39"/>
    <p:sldLayoutId id="2147483673" r:id="rId40"/>
    <p:sldLayoutId id="2147483683" r:id="rId41"/>
    <p:sldLayoutId id="2147483674" r:id="rId42"/>
    <p:sldLayoutId id="2147483684" r:id="rId43"/>
    <p:sldLayoutId id="2147483663" r:id="rId44"/>
    <p:sldLayoutId id="2147483654" r:id="rId45"/>
    <p:sldLayoutId id="2147483651" r:id="rId46"/>
    <p:sldLayoutId id="2147483661" r:id="rId47"/>
    <p:sldLayoutId id="2147483677" r:id="rId48"/>
    <p:sldLayoutId id="2147483664" r:id="rId49"/>
    <p:sldLayoutId id="2147483687" r:id="rId50"/>
    <p:sldLayoutId id="2147483675" r:id="rId51"/>
    <p:sldLayoutId id="2147483662" r:id="rId52"/>
    <p:sldLayoutId id="2147483676" r:id="rId53"/>
    <p:sldLayoutId id="2147483672" r:id="rId54"/>
    <p:sldLayoutId id="2147483670" r:id="rId55"/>
    <p:sldLayoutId id="2147483681" r:id="rId56"/>
    <p:sldLayoutId id="2147483682" r:id="rId5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3" pos="3840" userDrawn="1">
          <p15:clr>
            <a:srgbClr val="F26B43"/>
          </p15:clr>
        </p15:guide>
        <p15:guide id="14" pos="528" userDrawn="1">
          <p15:clr>
            <a:srgbClr val="F26B43"/>
          </p15:clr>
        </p15:guide>
        <p15:guide id="15" orient="horz" pos="2160" userDrawn="1">
          <p15:clr>
            <a:srgbClr val="F26B43"/>
          </p15:clr>
        </p15:guide>
        <p15:guide id="16" orient="horz" pos="144" userDrawn="1">
          <p15:clr>
            <a:srgbClr val="F26B43"/>
          </p15:clr>
        </p15:guide>
        <p15:guide id="17" orient="horz" pos="720" userDrawn="1">
          <p15:clr>
            <a:srgbClr val="F26B43"/>
          </p15:clr>
        </p15:guide>
        <p15:guide id="18" pos="7152" userDrawn="1">
          <p15:clr>
            <a:srgbClr val="F26B43"/>
          </p15:clr>
        </p15:guide>
        <p15:guide id="19" orient="horz" pos="432" userDrawn="1">
          <p15:clr>
            <a:srgbClr val="F26B43"/>
          </p15:clr>
        </p15:guide>
        <p15:guide id="20" orient="horz" pos="1008" userDrawn="1">
          <p15:clr>
            <a:srgbClr val="F26B43"/>
          </p15:clr>
        </p15:guide>
        <p15:guide id="21" orient="horz" pos="1296" userDrawn="1">
          <p15:clr>
            <a:srgbClr val="F26B43"/>
          </p15:clr>
        </p15:guide>
        <p15:guide id="22" orient="horz" pos="4176" userDrawn="1">
          <p15:clr>
            <a:srgbClr val="F26B43"/>
          </p15:clr>
        </p15:guide>
        <p15:guide id="23" orient="horz" pos="3096" userDrawn="1">
          <p15:clr>
            <a:srgbClr val="F26B43"/>
          </p15:clr>
        </p15:guide>
        <p15:guide id="2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hyperlink" Target="https://learn.microsoft.com/en-us/azure/cost-management-billing/reservations/fabric-capacity#buy-a-microsoft-fabric-capacity-reservation" TargetMode="External"/><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notesSlide" Target="../notesSlides/notesSlide17.xml"/><Relationship Id="rId16"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1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linkedin.com/in/kristyna-ferris-dataonwheel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3.sv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5.svg"/><Relationship Id="rId11" Type="http://schemas.openxmlformats.org/officeDocument/2006/relationships/image" Target="../media/image62.png"/><Relationship Id="rId5" Type="http://schemas.openxmlformats.org/officeDocument/2006/relationships/image" Target="../media/image54.png"/><Relationship Id="rId10" Type="http://schemas.openxmlformats.org/officeDocument/2006/relationships/image" Target="../media/image61.svg"/><Relationship Id="rId4" Type="http://schemas.openxmlformats.org/officeDocument/2006/relationships/image" Target="../media/image53.sv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61.sv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61.svg"/><Relationship Id="rId4" Type="http://schemas.openxmlformats.org/officeDocument/2006/relationships/image" Target="../media/image53.sv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61.svg"/><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61.sv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hyperlink" Target="https://data-witches.com/power-bi-licensing-calculato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www.tigeranalytics.com/perspectives/blog/a-comprehensive-guide-to-pricing-and-licensing-on-microsoft-fabric/" TargetMode="External"/><Relationship Id="rId4" Type="http://schemas.openxmlformats.org/officeDocument/2006/relationships/hyperlink" Target="https://radacad.com/microsoft-fabric-licensing-an-ultimate-guid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2E92-41AE-89A9-2018-F418DEE61614}"/>
              </a:ext>
            </a:extLst>
          </p:cNvPr>
          <p:cNvSpPr>
            <a:spLocks noGrp="1"/>
          </p:cNvSpPr>
          <p:nvPr>
            <p:ph type="ctrTitle"/>
          </p:nvPr>
        </p:nvSpPr>
        <p:spPr>
          <a:xfrm>
            <a:off x="124239" y="417576"/>
            <a:ext cx="11956774" cy="1249394"/>
          </a:xfrm>
        </p:spPr>
        <p:txBody>
          <a:bodyPr anchor="ctr">
            <a:noAutofit/>
          </a:bodyPr>
          <a:lstStyle/>
          <a:p>
            <a:r>
              <a:rPr lang="en-US" sz="4000" dirty="0"/>
              <a:t>Decoding Fabric Licensing</a:t>
            </a:r>
          </a:p>
        </p:txBody>
      </p:sp>
      <p:sp>
        <p:nvSpPr>
          <p:cNvPr id="3" name="Subtitle 2">
            <a:extLst>
              <a:ext uri="{FF2B5EF4-FFF2-40B4-BE49-F238E27FC236}">
                <a16:creationId xmlns:a16="http://schemas.microsoft.com/office/drawing/2014/main" id="{A56814C2-A141-3245-72A9-BB4B623F7B43}"/>
              </a:ext>
            </a:extLst>
          </p:cNvPr>
          <p:cNvSpPr>
            <a:spLocks noGrp="1"/>
          </p:cNvSpPr>
          <p:nvPr>
            <p:ph type="subTitle" idx="1"/>
          </p:nvPr>
        </p:nvSpPr>
        <p:spPr>
          <a:xfrm>
            <a:off x="638881" y="1809541"/>
            <a:ext cx="10909643" cy="687406"/>
          </a:xfrm>
        </p:spPr>
        <p:txBody>
          <a:bodyPr anchor="ctr">
            <a:normAutofit/>
          </a:bodyPr>
          <a:lstStyle/>
          <a:p>
            <a:r>
              <a:rPr lang="en-US" dirty="0">
                <a:cs typeface="Arial" panose="020B0604020202020204" pitchFamily="34" charset="0"/>
              </a:rPr>
              <a:t>Kristyna Ferris</a:t>
            </a:r>
          </a:p>
        </p:txBody>
      </p:sp>
      <p:sp>
        <p:nvSpPr>
          <p:cNvPr id="4" name="Subtitle 2">
            <a:extLst>
              <a:ext uri="{FF2B5EF4-FFF2-40B4-BE49-F238E27FC236}">
                <a16:creationId xmlns:a16="http://schemas.microsoft.com/office/drawing/2014/main" id="{E9A7372B-6050-7F78-4076-7DE2A915198E}"/>
              </a:ext>
            </a:extLst>
          </p:cNvPr>
          <p:cNvSpPr txBox="1">
            <a:spLocks/>
          </p:cNvSpPr>
          <p:nvPr/>
        </p:nvSpPr>
        <p:spPr>
          <a:xfrm>
            <a:off x="557711" y="5937593"/>
            <a:ext cx="10909643" cy="68740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cs typeface="Arial" panose="020B0604020202020204" pitchFamily="34" charset="0"/>
              </a:rPr>
              <a:t>Fun Fact: this font is dyslexic friendly! Ask me how to use it for free after the session.</a:t>
            </a:r>
          </a:p>
        </p:txBody>
      </p:sp>
      <p:pic>
        <p:nvPicPr>
          <p:cNvPr id="5" name="Picture 4" descr="A road with bushes and trees in the background&#10;&#10;AI-generated content may be incorrect.">
            <a:extLst>
              <a:ext uri="{FF2B5EF4-FFF2-40B4-BE49-F238E27FC236}">
                <a16:creationId xmlns:a16="http://schemas.microsoft.com/office/drawing/2014/main" id="{8571DAF0-309F-67E3-135A-34C5AFC73F75}"/>
              </a:ext>
            </a:extLst>
          </p:cNvPr>
          <p:cNvPicPr>
            <a:picLocks noChangeAspect="1"/>
          </p:cNvPicPr>
          <p:nvPr/>
        </p:nvPicPr>
        <p:blipFill>
          <a:blip r:embed="rId3"/>
          <a:srcRect t="20624" b="24271"/>
          <a:stretch>
            <a:fillRect/>
          </a:stretch>
        </p:blipFill>
        <p:spPr>
          <a:xfrm>
            <a:off x="7388" y="3543300"/>
            <a:ext cx="12190476" cy="2210656"/>
          </a:xfrm>
          <a:prstGeom prst="rect">
            <a:avLst/>
          </a:prstGeom>
        </p:spPr>
      </p:pic>
    </p:spTree>
    <p:extLst>
      <p:ext uri="{BB962C8B-B14F-4D97-AF65-F5344CB8AC3E}">
        <p14:creationId xmlns:p14="http://schemas.microsoft.com/office/powerpoint/2010/main" val="18293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4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BD5E1-724B-1903-0CCD-CAA6EF3E8A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156F5A-33F6-27A5-AB93-824E5F051C66}"/>
              </a:ext>
            </a:extLst>
          </p:cNvPr>
          <p:cNvSpPr>
            <a:spLocks noGrp="1"/>
          </p:cNvSpPr>
          <p:nvPr>
            <p:ph type="title"/>
          </p:nvPr>
        </p:nvSpPr>
        <p:spPr>
          <a:xfrm>
            <a:off x="2307018" y="369621"/>
            <a:ext cx="7577964" cy="816508"/>
          </a:xfrm>
        </p:spPr>
        <p:txBody>
          <a:bodyPr>
            <a:noAutofit/>
          </a:bodyPr>
          <a:lstStyle/>
          <a:p>
            <a:pPr algn="ctr"/>
            <a:r>
              <a:rPr lang="en-US" sz="4800" dirty="0"/>
              <a:t>The Rest of the House</a:t>
            </a:r>
            <a:endParaRPr lang="en-US" sz="4800" dirty="0">
              <a:ln>
                <a:solidFill>
                  <a:schemeClr val="bg1"/>
                </a:solidFill>
              </a:ln>
            </a:endParaRPr>
          </a:p>
        </p:txBody>
      </p:sp>
      <p:sp>
        <p:nvSpPr>
          <p:cNvPr id="2" name="Title 3">
            <a:extLst>
              <a:ext uri="{FF2B5EF4-FFF2-40B4-BE49-F238E27FC236}">
                <a16:creationId xmlns:a16="http://schemas.microsoft.com/office/drawing/2014/main" id="{E43ECF41-224C-3A9A-41FA-19198ACE8C4B}"/>
              </a:ext>
            </a:extLst>
          </p:cNvPr>
          <p:cNvSpPr txBox="1">
            <a:spLocks/>
          </p:cNvSpPr>
          <p:nvPr/>
        </p:nvSpPr>
        <p:spPr>
          <a:xfrm>
            <a:off x="6052869" y="1737003"/>
            <a:ext cx="5736964"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800" dirty="0">
                <a:latin typeface="+mn-lt"/>
              </a:rPr>
              <a:t>Fabric Capacity</a:t>
            </a:r>
          </a:p>
        </p:txBody>
      </p:sp>
      <p:pic>
        <p:nvPicPr>
          <p:cNvPr id="168" name="Graphic 167" descr="Diamond with solid fill">
            <a:extLst>
              <a:ext uri="{FF2B5EF4-FFF2-40B4-BE49-F238E27FC236}">
                <a16:creationId xmlns:a16="http://schemas.microsoft.com/office/drawing/2014/main" id="{18F869C0-78B2-2B05-91F5-EFF0D151ECD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6" name="Title 3">
            <a:extLst>
              <a:ext uri="{FF2B5EF4-FFF2-40B4-BE49-F238E27FC236}">
                <a16:creationId xmlns:a16="http://schemas.microsoft.com/office/drawing/2014/main" id="{C65EF8CD-7F65-1AB4-A4C5-AA5900922CD6}"/>
              </a:ext>
            </a:extLst>
          </p:cNvPr>
          <p:cNvSpPr txBox="1">
            <a:spLocks/>
          </p:cNvSpPr>
          <p:nvPr/>
        </p:nvSpPr>
        <p:spPr>
          <a:xfrm>
            <a:off x="6214532" y="2285497"/>
            <a:ext cx="5884335" cy="4271936"/>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b="1" dirty="0">
                <a:latin typeface="+mn-lt"/>
              </a:rPr>
              <a:t>Cost</a:t>
            </a:r>
            <a:r>
              <a:rPr lang="en-US" sz="2000" dirty="0">
                <a:latin typeface="+mn-lt"/>
              </a:rPr>
              <a:t> – depends on SKU and reserved pricing/pay-as-you-go</a:t>
            </a:r>
            <a:br>
              <a:rPr lang="en-US" sz="2000" dirty="0">
                <a:latin typeface="+mn-lt"/>
              </a:rPr>
            </a:br>
            <a:endParaRPr lang="en-US" sz="2000" dirty="0">
              <a:latin typeface="+mn-lt"/>
            </a:endParaRPr>
          </a:p>
          <a:p>
            <a:r>
              <a:rPr lang="en-US" sz="2000" b="1" dirty="0">
                <a:latin typeface="+mn-lt"/>
              </a:rPr>
              <a:t>Purchase Location</a:t>
            </a:r>
            <a:r>
              <a:rPr lang="en-US" sz="2000" dirty="0">
                <a:latin typeface="+mn-lt"/>
              </a:rPr>
              <a:t> – Azure portal. </a:t>
            </a:r>
          </a:p>
          <a:p>
            <a:r>
              <a:rPr lang="en-US" sz="2000" dirty="0">
                <a:latin typeface="+mn-lt"/>
              </a:rPr>
              <a:t>Requires an Azure subscription and resource group.</a:t>
            </a:r>
            <a:br>
              <a:rPr lang="en-US" sz="2000" dirty="0">
                <a:latin typeface="+mn-lt"/>
              </a:rPr>
            </a:br>
            <a:endParaRPr lang="en-US" sz="2000" dirty="0">
              <a:latin typeface="+mn-lt"/>
            </a:endParaRPr>
          </a:p>
          <a:p>
            <a:r>
              <a:rPr lang="en-US" sz="2000" b="1" dirty="0">
                <a:latin typeface="+mn-lt"/>
              </a:rPr>
              <a:t>Enables</a:t>
            </a:r>
          </a:p>
          <a:p>
            <a:pPr marL="800100" lvl="1" indent="-342900">
              <a:buFont typeface="Arial" panose="020B0604020202020204" pitchFamily="34" charset="0"/>
              <a:buChar char="•"/>
            </a:pPr>
            <a:r>
              <a:rPr lang="en-US" sz="2000" dirty="0"/>
              <a:t>&gt;= F64 SKU enables Copilot, free license viewing, and AI skills</a:t>
            </a:r>
          </a:p>
          <a:p>
            <a:pPr marL="800100" lvl="1" indent="-342900">
              <a:buFont typeface="Arial" panose="020B0604020202020204" pitchFamily="34" charset="0"/>
              <a:buChar char="•"/>
            </a:pPr>
            <a:r>
              <a:rPr lang="en-US" sz="2000" dirty="0"/>
              <a:t>Managed private endpoints</a:t>
            </a:r>
          </a:p>
          <a:p>
            <a:pPr marL="800100" lvl="1" indent="-342900">
              <a:buFont typeface="Arial" panose="020B0604020202020204" pitchFamily="34" charset="0"/>
              <a:buChar char="•"/>
            </a:pPr>
            <a:r>
              <a:rPr lang="en-US" sz="2000" dirty="0"/>
              <a:t>On-demand resizing, pause, and resume capacity</a:t>
            </a:r>
          </a:p>
          <a:p>
            <a:pPr marL="800100" lvl="1" indent="-342900">
              <a:buFont typeface="Arial" panose="020B0604020202020204" pitchFamily="34" charset="0"/>
              <a:buChar char="•"/>
            </a:pPr>
            <a:r>
              <a:rPr lang="en-US" sz="2000" dirty="0"/>
              <a:t>Trusted workspace access</a:t>
            </a:r>
          </a:p>
          <a:p>
            <a:pPr marL="800100" lvl="1" indent="-342900">
              <a:buFont typeface="Arial" panose="020B0604020202020204" pitchFamily="34" charset="0"/>
              <a:buChar char="•"/>
            </a:pPr>
            <a:r>
              <a:rPr lang="en-US" sz="2000" dirty="0"/>
              <a:t>Fabric artifacts</a:t>
            </a:r>
          </a:p>
        </p:txBody>
      </p:sp>
      <p:pic>
        <p:nvPicPr>
          <p:cNvPr id="5124" name="Picture 4" descr="3D Floor Plans on Behance | Small modern house plans, Small house floor ...">
            <a:extLst>
              <a:ext uri="{FF2B5EF4-FFF2-40B4-BE49-F238E27FC236}">
                <a16:creationId xmlns:a16="http://schemas.microsoft.com/office/drawing/2014/main" id="{FB41A2FD-ABBA-B110-7E1E-04F34E8FF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99" y="2055281"/>
            <a:ext cx="4936068" cy="370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28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91648-59BA-EA9F-56C3-92D4CFDF62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C8C54-4EB5-D739-A23E-0FFCCD3161B0}"/>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So how much for the house?</a:t>
            </a:r>
          </a:p>
        </p:txBody>
      </p:sp>
      <p:pic>
        <p:nvPicPr>
          <p:cNvPr id="4" name="Graphic 3" descr="Dollar with solid fill">
            <a:extLst>
              <a:ext uri="{FF2B5EF4-FFF2-40B4-BE49-F238E27FC236}">
                <a16:creationId xmlns:a16="http://schemas.microsoft.com/office/drawing/2014/main" id="{4B85E63E-0313-878A-7AC2-CA43670E7F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202464"/>
            <a:ext cx="914400" cy="755133"/>
          </a:xfrm>
          <a:prstGeom prst="rect">
            <a:avLst/>
          </a:prstGeom>
        </p:spPr>
      </p:pic>
      <p:pic>
        <p:nvPicPr>
          <p:cNvPr id="6148" name="Picture 4" descr="Meme Maker - It depends Who wants to know Meme Generator!">
            <a:extLst>
              <a:ext uri="{FF2B5EF4-FFF2-40B4-BE49-F238E27FC236}">
                <a16:creationId xmlns:a16="http://schemas.microsoft.com/office/drawing/2014/main" id="{F66EC3A8-B17A-85C2-D4E8-7C6B6A39A8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022"/>
          <a:stretch>
            <a:fillRect/>
          </a:stretch>
        </p:blipFill>
        <p:spPr bwMode="auto">
          <a:xfrm>
            <a:off x="4020483" y="1910087"/>
            <a:ext cx="3968347" cy="39996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75915874-61BB-AA59-E428-8AF2820E98F3}"/>
              </a:ext>
            </a:extLst>
          </p:cNvPr>
          <p:cNvSpPr txBox="1">
            <a:spLocks/>
          </p:cNvSpPr>
          <p:nvPr/>
        </p:nvSpPr>
        <p:spPr>
          <a:xfrm>
            <a:off x="446490" y="3356725"/>
            <a:ext cx="2753870" cy="441669"/>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400" b="1" dirty="0">
                <a:latin typeface="+mn-lt"/>
              </a:rPr>
              <a:t>Pay-as-you-go</a:t>
            </a:r>
          </a:p>
        </p:txBody>
      </p:sp>
      <p:sp>
        <p:nvSpPr>
          <p:cNvPr id="6" name="Title 3">
            <a:extLst>
              <a:ext uri="{FF2B5EF4-FFF2-40B4-BE49-F238E27FC236}">
                <a16:creationId xmlns:a16="http://schemas.microsoft.com/office/drawing/2014/main" id="{16D75E18-C3E9-6468-4F4D-DCD2F7D54F8E}"/>
              </a:ext>
            </a:extLst>
          </p:cNvPr>
          <p:cNvSpPr txBox="1">
            <a:spLocks/>
          </p:cNvSpPr>
          <p:nvPr/>
        </p:nvSpPr>
        <p:spPr>
          <a:xfrm>
            <a:off x="9273355" y="3366424"/>
            <a:ext cx="2753870" cy="441669"/>
          </a:xfrm>
          <a:prstGeom prst="rect">
            <a:avLst/>
          </a:prstGeom>
        </p:spPr>
        <p:txBody>
          <a:bodyPr vert="horz" lIns="0" tIns="45720" rIns="91440" bIns="45720" rtlCol="0" anchor="t">
            <a:normAutofit/>
          </a:bodyPr>
          <a:lstStyle>
            <a:defPPr>
              <a:defRPr lang="en-US"/>
            </a:defPPr>
            <a:lvl1pPr algn="ctr">
              <a:lnSpc>
                <a:spcPct val="90000"/>
              </a:lnSpc>
              <a:spcBef>
                <a:spcPct val="0"/>
              </a:spcBef>
              <a:buNone/>
              <a:defRPr sz="2000">
                <a:ea typeface="+mj-ea"/>
                <a:cs typeface="+mj-cs"/>
              </a:defRPr>
            </a:lvl1pPr>
          </a:lstStyle>
          <a:p>
            <a:r>
              <a:rPr lang="en-US" sz="2400" b="1" dirty="0"/>
              <a:t>Reservation</a:t>
            </a:r>
          </a:p>
        </p:txBody>
      </p:sp>
    </p:spTree>
    <p:extLst>
      <p:ext uri="{BB962C8B-B14F-4D97-AF65-F5344CB8AC3E}">
        <p14:creationId xmlns:p14="http://schemas.microsoft.com/office/powerpoint/2010/main" val="94733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F3451-B87F-C11C-0640-BF892A130E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6384BD-FF9F-1859-6E73-97F9B2013C17}"/>
              </a:ext>
            </a:extLst>
          </p:cNvPr>
          <p:cNvSpPr>
            <a:spLocks noGrp="1"/>
          </p:cNvSpPr>
          <p:nvPr>
            <p:ph type="title"/>
          </p:nvPr>
        </p:nvSpPr>
        <p:spPr>
          <a:xfrm>
            <a:off x="1146082" y="293945"/>
            <a:ext cx="9517686" cy="641060"/>
          </a:xfrm>
        </p:spPr>
        <p:txBody>
          <a:bodyPr>
            <a:normAutofit fontScale="90000"/>
          </a:bodyPr>
          <a:lstStyle/>
          <a:p>
            <a:pPr algn="ctr"/>
            <a:r>
              <a:rPr lang="en-US" dirty="0"/>
              <a:t>Fabric Capacity Pricing</a:t>
            </a:r>
          </a:p>
        </p:txBody>
      </p:sp>
      <p:pic>
        <p:nvPicPr>
          <p:cNvPr id="168" name="Graphic 167" descr="Dollar with solid fill">
            <a:extLst>
              <a:ext uri="{FF2B5EF4-FFF2-40B4-BE49-F238E27FC236}">
                <a16:creationId xmlns:a16="http://schemas.microsoft.com/office/drawing/2014/main" id="{B3CDD0D6-AE84-1B00-BD59-24B6ED0BD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202464"/>
            <a:ext cx="914400" cy="755133"/>
          </a:xfrm>
          <a:prstGeom prst="rect">
            <a:avLst/>
          </a:prstGeom>
        </p:spPr>
      </p:pic>
      <p:sp>
        <p:nvSpPr>
          <p:cNvPr id="9" name="Title 3">
            <a:extLst>
              <a:ext uri="{FF2B5EF4-FFF2-40B4-BE49-F238E27FC236}">
                <a16:creationId xmlns:a16="http://schemas.microsoft.com/office/drawing/2014/main" id="{DE030F80-40C1-50A9-0C47-EAED353DB4D5}"/>
              </a:ext>
            </a:extLst>
          </p:cNvPr>
          <p:cNvSpPr txBox="1">
            <a:spLocks/>
          </p:cNvSpPr>
          <p:nvPr/>
        </p:nvSpPr>
        <p:spPr>
          <a:xfrm>
            <a:off x="260223" y="1642225"/>
            <a:ext cx="2753870" cy="441669"/>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000" b="1" dirty="0">
                <a:latin typeface="+mn-lt"/>
              </a:rPr>
              <a:t>Pay-as-you-go</a:t>
            </a:r>
          </a:p>
        </p:txBody>
      </p:sp>
      <p:sp>
        <p:nvSpPr>
          <p:cNvPr id="10" name="Title 3">
            <a:extLst>
              <a:ext uri="{FF2B5EF4-FFF2-40B4-BE49-F238E27FC236}">
                <a16:creationId xmlns:a16="http://schemas.microsoft.com/office/drawing/2014/main" id="{22535613-759C-A687-AF49-4D37C893DD78}"/>
              </a:ext>
            </a:extLst>
          </p:cNvPr>
          <p:cNvSpPr txBox="1">
            <a:spLocks/>
          </p:cNvSpPr>
          <p:nvPr/>
        </p:nvSpPr>
        <p:spPr>
          <a:xfrm>
            <a:off x="405244" y="2164183"/>
            <a:ext cx="2753870" cy="4460984"/>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marL="342900" indent="-342900">
              <a:buFont typeface="Arial" panose="020B0604020202020204" pitchFamily="34" charset="0"/>
              <a:buChar char="•"/>
            </a:pPr>
            <a:r>
              <a:rPr lang="en-US" sz="1800" dirty="0">
                <a:latin typeface="+mn-lt"/>
              </a:rPr>
              <a:t>Pausing and auto-scaling capacity</a:t>
            </a:r>
            <a:br>
              <a:rPr lang="en-US" sz="1800" dirty="0">
                <a:latin typeface="+mn-lt"/>
              </a:rPr>
            </a:br>
            <a:endParaRPr lang="en-US" sz="1800" dirty="0">
              <a:latin typeface="+mn-lt"/>
            </a:endParaRPr>
          </a:p>
          <a:p>
            <a:pPr marL="342900" indent="-342900">
              <a:buFont typeface="Arial" panose="020B0604020202020204" pitchFamily="34" charset="0"/>
              <a:buChar char="•"/>
            </a:pPr>
            <a:r>
              <a:rPr lang="en-US" sz="1800" dirty="0">
                <a:latin typeface="+mn-lt"/>
              </a:rPr>
              <a:t>Can be combined with a reservation to allow for auto-scaling when needed</a:t>
            </a:r>
            <a:br>
              <a:rPr lang="en-US" sz="1800" dirty="0">
                <a:latin typeface="+mn-lt"/>
              </a:rPr>
            </a:br>
            <a:endParaRPr lang="en-US" sz="1800" dirty="0">
              <a:latin typeface="+mn-lt"/>
            </a:endParaRPr>
          </a:p>
          <a:p>
            <a:pPr marL="342900" indent="-342900">
              <a:buFont typeface="Arial" panose="020B0604020202020204" pitchFamily="34" charset="0"/>
              <a:buChar char="•"/>
            </a:pPr>
            <a:r>
              <a:rPr lang="en-US" sz="1800" dirty="0">
                <a:latin typeface="+mn-lt"/>
              </a:rPr>
              <a:t>More expensive per hour but may be cheaper if paused</a:t>
            </a:r>
            <a:br>
              <a:rPr lang="en-US" sz="1800" dirty="0">
                <a:latin typeface="+mn-lt"/>
              </a:rPr>
            </a:br>
            <a:endParaRPr lang="en-US" sz="1800" dirty="0">
              <a:latin typeface="+mn-lt"/>
            </a:endParaRPr>
          </a:p>
          <a:p>
            <a:pPr marL="342900" indent="-342900">
              <a:buFont typeface="Arial" panose="020B0604020202020204" pitchFamily="34" charset="0"/>
              <a:buChar char="•"/>
            </a:pPr>
            <a:r>
              <a:rPr lang="en-US" sz="1800" dirty="0">
                <a:latin typeface="+mn-lt"/>
              </a:rPr>
              <a:t>Breaks even in cost with reserved at &lt; 14 hours a day</a:t>
            </a:r>
          </a:p>
        </p:txBody>
      </p:sp>
      <p:pic>
        <p:nvPicPr>
          <p:cNvPr id="14" name="Picture 13">
            <a:extLst>
              <a:ext uri="{FF2B5EF4-FFF2-40B4-BE49-F238E27FC236}">
                <a16:creationId xmlns:a16="http://schemas.microsoft.com/office/drawing/2014/main" id="{69A3BBA4-39DF-5044-A9FA-F12B094F5EAC}"/>
              </a:ext>
            </a:extLst>
          </p:cNvPr>
          <p:cNvPicPr>
            <a:picLocks noChangeAspect="1"/>
          </p:cNvPicPr>
          <p:nvPr/>
        </p:nvPicPr>
        <p:blipFill>
          <a:blip r:embed="rId5"/>
          <a:stretch>
            <a:fillRect/>
          </a:stretch>
        </p:blipFill>
        <p:spPr>
          <a:xfrm>
            <a:off x="3300102" y="1598266"/>
            <a:ext cx="5600389" cy="4413350"/>
          </a:xfrm>
          <a:prstGeom prst="rect">
            <a:avLst/>
          </a:prstGeom>
          <a:ln>
            <a:solidFill>
              <a:schemeClr val="accent2">
                <a:lumMod val="75000"/>
              </a:schemeClr>
            </a:solidFill>
          </a:ln>
          <a:effectLst>
            <a:glow rad="228600">
              <a:schemeClr val="accent2">
                <a:satMod val="175000"/>
                <a:alpha val="40000"/>
              </a:schemeClr>
            </a:glow>
          </a:effectLst>
        </p:spPr>
      </p:pic>
      <p:sp>
        <p:nvSpPr>
          <p:cNvPr id="16" name="Title 3">
            <a:extLst>
              <a:ext uri="{FF2B5EF4-FFF2-40B4-BE49-F238E27FC236}">
                <a16:creationId xmlns:a16="http://schemas.microsoft.com/office/drawing/2014/main" id="{12353889-53DB-AA0B-DB0C-79A0A34D29EF}"/>
              </a:ext>
            </a:extLst>
          </p:cNvPr>
          <p:cNvSpPr txBox="1">
            <a:spLocks/>
          </p:cNvSpPr>
          <p:nvPr/>
        </p:nvSpPr>
        <p:spPr>
          <a:xfrm>
            <a:off x="9087088" y="1651924"/>
            <a:ext cx="2753870" cy="441669"/>
          </a:xfrm>
          <a:prstGeom prst="rect">
            <a:avLst/>
          </a:prstGeom>
        </p:spPr>
        <p:txBody>
          <a:bodyPr vert="horz" lIns="0" tIns="45720" rIns="91440" bIns="45720" rtlCol="0" anchor="t">
            <a:normAutofit/>
          </a:bodyPr>
          <a:lstStyle>
            <a:defPPr>
              <a:defRPr lang="en-US"/>
            </a:defPPr>
            <a:lvl1pPr algn="ctr">
              <a:lnSpc>
                <a:spcPct val="90000"/>
              </a:lnSpc>
              <a:spcBef>
                <a:spcPct val="0"/>
              </a:spcBef>
              <a:buNone/>
              <a:defRPr sz="2000">
                <a:ea typeface="+mj-ea"/>
                <a:cs typeface="+mj-cs"/>
              </a:defRPr>
            </a:lvl1pPr>
          </a:lstStyle>
          <a:p>
            <a:r>
              <a:rPr lang="en-US" b="1" dirty="0"/>
              <a:t>Reservation</a:t>
            </a:r>
          </a:p>
        </p:txBody>
      </p:sp>
      <p:sp>
        <p:nvSpPr>
          <p:cNvPr id="17" name="Title 3">
            <a:extLst>
              <a:ext uri="{FF2B5EF4-FFF2-40B4-BE49-F238E27FC236}">
                <a16:creationId xmlns:a16="http://schemas.microsoft.com/office/drawing/2014/main" id="{115C0577-C6B5-3CE3-6CB3-E38A02494FCE}"/>
              </a:ext>
            </a:extLst>
          </p:cNvPr>
          <p:cNvSpPr txBox="1">
            <a:spLocks/>
          </p:cNvSpPr>
          <p:nvPr/>
        </p:nvSpPr>
        <p:spPr>
          <a:xfrm>
            <a:off x="9206345" y="2173882"/>
            <a:ext cx="2753870" cy="3816951"/>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marL="342900" indent="-342900">
              <a:buFont typeface="Arial" panose="020B0604020202020204" pitchFamily="34" charset="0"/>
              <a:buChar char="•"/>
            </a:pPr>
            <a:r>
              <a:rPr lang="en-US" sz="1800" dirty="0">
                <a:latin typeface="+mn-lt"/>
              </a:rPr>
              <a:t>41% discount </a:t>
            </a:r>
            <a:br>
              <a:rPr lang="en-US" sz="1800" dirty="0">
                <a:latin typeface="+mn-lt"/>
              </a:rPr>
            </a:br>
            <a:endParaRPr lang="en-US" sz="1800" dirty="0">
              <a:latin typeface="+mn-lt"/>
            </a:endParaRPr>
          </a:p>
          <a:p>
            <a:pPr marL="342900" indent="-342900">
              <a:buFont typeface="Arial" panose="020B0604020202020204" pitchFamily="34" charset="0"/>
              <a:buChar char="•"/>
            </a:pPr>
            <a:r>
              <a:rPr lang="en-US" sz="1800" dirty="0">
                <a:latin typeface="+mn-lt"/>
              </a:rPr>
              <a:t>Does not scale up/down nor pause</a:t>
            </a:r>
            <a:br>
              <a:rPr lang="en-US" sz="1800" dirty="0">
                <a:latin typeface="+mn-lt"/>
              </a:rPr>
            </a:br>
            <a:endParaRPr lang="en-US" sz="1800" dirty="0">
              <a:latin typeface="+mn-lt"/>
            </a:endParaRPr>
          </a:p>
          <a:p>
            <a:pPr marL="342900" indent="-342900">
              <a:buFont typeface="Arial" panose="020B0604020202020204" pitchFamily="34" charset="0"/>
              <a:buChar char="•"/>
            </a:pPr>
            <a:r>
              <a:rPr lang="en-US" sz="1800" dirty="0">
                <a:latin typeface="+mn-lt"/>
              </a:rPr>
              <a:t>Reservation is cheaper because you sign a year long contract for a set number of SKUs</a:t>
            </a:r>
            <a:br>
              <a:rPr lang="en-US" sz="1800" dirty="0">
                <a:latin typeface="+mn-lt"/>
              </a:rPr>
            </a:br>
            <a:endParaRPr lang="en-US" sz="1800" dirty="0">
              <a:latin typeface="+mn-lt"/>
            </a:endParaRPr>
          </a:p>
          <a:p>
            <a:pPr marL="342900" indent="-342900">
              <a:buFont typeface="Arial" panose="020B0604020202020204" pitchFamily="34" charset="0"/>
              <a:buChar char="•"/>
            </a:pPr>
            <a:r>
              <a:rPr lang="en-US" sz="1800" dirty="0">
                <a:latin typeface="+mn-lt"/>
              </a:rPr>
              <a:t>These SKUs can be split into multiple capacities if desired</a:t>
            </a:r>
          </a:p>
        </p:txBody>
      </p:sp>
    </p:spTree>
    <p:extLst>
      <p:ext uri="{BB962C8B-B14F-4D97-AF65-F5344CB8AC3E}">
        <p14:creationId xmlns:p14="http://schemas.microsoft.com/office/powerpoint/2010/main" val="86438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C9606-1201-4182-0F39-68D75463A4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06C57E-7A79-83C1-D373-B43A373FBCF3}"/>
              </a:ext>
            </a:extLst>
          </p:cNvPr>
          <p:cNvSpPr>
            <a:spLocks noGrp="1"/>
          </p:cNvSpPr>
          <p:nvPr>
            <p:ph type="title"/>
          </p:nvPr>
        </p:nvSpPr>
        <p:spPr>
          <a:xfrm>
            <a:off x="1146082" y="293945"/>
            <a:ext cx="9564252" cy="641060"/>
          </a:xfrm>
        </p:spPr>
        <p:txBody>
          <a:bodyPr>
            <a:normAutofit fontScale="90000"/>
          </a:bodyPr>
          <a:lstStyle/>
          <a:p>
            <a:pPr algn="ctr"/>
            <a:r>
              <a:rPr lang="en-US" dirty="0"/>
              <a:t>Picking out a Fabric SKU</a:t>
            </a:r>
          </a:p>
        </p:txBody>
      </p:sp>
      <p:pic>
        <p:nvPicPr>
          <p:cNvPr id="168" name="Graphic 167" descr="Settings with solid fill">
            <a:extLst>
              <a:ext uri="{FF2B5EF4-FFF2-40B4-BE49-F238E27FC236}">
                <a16:creationId xmlns:a16="http://schemas.microsoft.com/office/drawing/2014/main" id="{66608FD6-5154-D7B4-C161-AFBA0E2B2E2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5299" y="80434"/>
            <a:ext cx="914400" cy="914400"/>
          </a:xfrm>
          <a:prstGeom prst="rect">
            <a:avLst/>
          </a:prstGeom>
        </p:spPr>
      </p:pic>
      <p:sp>
        <p:nvSpPr>
          <p:cNvPr id="10" name="Title 3">
            <a:extLst>
              <a:ext uri="{FF2B5EF4-FFF2-40B4-BE49-F238E27FC236}">
                <a16:creationId xmlns:a16="http://schemas.microsoft.com/office/drawing/2014/main" id="{7CF1C055-4267-AD1C-EE3C-C0B915ACE389}"/>
              </a:ext>
            </a:extLst>
          </p:cNvPr>
          <p:cNvSpPr txBox="1">
            <a:spLocks/>
          </p:cNvSpPr>
          <p:nvPr/>
        </p:nvSpPr>
        <p:spPr>
          <a:xfrm>
            <a:off x="412018" y="1485900"/>
            <a:ext cx="7137082" cy="5164667"/>
          </a:xfrm>
          <a:prstGeom prst="rect">
            <a:avLst/>
          </a:prstGeom>
        </p:spPr>
        <p:txBody>
          <a:bodyPr vert="horz" lIns="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Use a Fabric Trial!  </a:t>
            </a:r>
            <a:br>
              <a:rPr lang="en-US" sz="2400" dirty="0">
                <a:latin typeface="+mn-lt"/>
              </a:rPr>
            </a:br>
            <a:endParaRPr lang="en-US" sz="2400" dirty="0">
              <a:latin typeface="+mn-lt"/>
            </a:endParaRPr>
          </a:p>
          <a:p>
            <a:r>
              <a:rPr lang="en-US" sz="2400" dirty="0">
                <a:latin typeface="+mn-lt"/>
              </a:rPr>
              <a:t>60 days of free F64 usage</a:t>
            </a:r>
            <a:br>
              <a:rPr lang="en-US" sz="2400" dirty="0">
                <a:latin typeface="+mn-lt"/>
              </a:rPr>
            </a:br>
            <a:endParaRPr lang="en-US" sz="2400" dirty="0">
              <a:latin typeface="+mn-lt"/>
            </a:endParaRPr>
          </a:p>
          <a:p>
            <a:r>
              <a:rPr lang="en-US" sz="2400" dirty="0">
                <a:latin typeface="+mn-lt"/>
              </a:rPr>
              <a:t>Aim for maximum 80% of capacity</a:t>
            </a:r>
            <a:br>
              <a:rPr lang="en-US" sz="2400" dirty="0">
                <a:latin typeface="+mn-lt"/>
              </a:rPr>
            </a:br>
            <a:endParaRPr lang="en-US" sz="2400" dirty="0">
              <a:latin typeface="+mn-lt"/>
            </a:endParaRPr>
          </a:p>
          <a:p>
            <a:r>
              <a:rPr lang="en-US" sz="2400" dirty="0">
                <a:latin typeface="+mn-lt"/>
              </a:rPr>
              <a:t>Multiple developers? Min rec SKU is F8</a:t>
            </a:r>
            <a:br>
              <a:rPr lang="en-US" sz="2400" dirty="0">
                <a:latin typeface="+mn-lt"/>
              </a:rPr>
            </a:br>
            <a:endParaRPr lang="en-US" sz="2400" dirty="0">
              <a:latin typeface="+mn-lt"/>
            </a:endParaRPr>
          </a:p>
          <a:p>
            <a:r>
              <a:rPr lang="en-US" sz="2400" dirty="0">
                <a:latin typeface="+mn-lt"/>
              </a:rPr>
              <a:t>Multiple data sources to ingest? Min rec SKU is F16</a:t>
            </a:r>
            <a:br>
              <a:rPr lang="en-US" sz="2400" dirty="0">
                <a:latin typeface="+mn-lt"/>
              </a:rPr>
            </a:br>
            <a:endParaRPr lang="en-US" sz="2400" dirty="0">
              <a:latin typeface="+mn-lt"/>
            </a:endParaRPr>
          </a:p>
          <a:p>
            <a:r>
              <a:rPr lang="en-US" sz="2400" dirty="0">
                <a:latin typeface="+mn-lt"/>
              </a:rPr>
              <a:t>A lot of free users? Consider a F64 for free viewer licensing (discussed more in upcoming slides)</a:t>
            </a:r>
            <a:br>
              <a:rPr lang="en-US" sz="2400" dirty="0">
                <a:latin typeface="+mn-lt"/>
              </a:rPr>
            </a:br>
            <a:endParaRPr lang="en-US" sz="2400" dirty="0">
              <a:latin typeface="+mn-lt"/>
            </a:endParaRPr>
          </a:p>
          <a:p>
            <a:r>
              <a:rPr lang="en-US" sz="2400" dirty="0">
                <a:latin typeface="+mn-lt"/>
              </a:rPr>
              <a:t>Environment concerns? Use diff capacities for dev, test, prod</a:t>
            </a:r>
          </a:p>
        </p:txBody>
      </p:sp>
      <p:pic>
        <p:nvPicPr>
          <p:cNvPr id="6" name="Picture 5">
            <a:extLst>
              <a:ext uri="{FF2B5EF4-FFF2-40B4-BE49-F238E27FC236}">
                <a16:creationId xmlns:a16="http://schemas.microsoft.com/office/drawing/2014/main" id="{963A8A51-9486-6219-6E8F-16CD5A615CD7}"/>
              </a:ext>
            </a:extLst>
          </p:cNvPr>
          <p:cNvPicPr>
            <a:picLocks noChangeAspect="1"/>
          </p:cNvPicPr>
          <p:nvPr/>
        </p:nvPicPr>
        <p:blipFill>
          <a:blip r:embed="rId5"/>
          <a:stretch>
            <a:fillRect/>
          </a:stretch>
        </p:blipFill>
        <p:spPr>
          <a:xfrm>
            <a:off x="7549100" y="1485900"/>
            <a:ext cx="4218623" cy="4460724"/>
          </a:xfrm>
          <a:prstGeom prst="rect">
            <a:avLst/>
          </a:prstGeom>
        </p:spPr>
      </p:pic>
    </p:spTree>
    <p:extLst>
      <p:ext uri="{BB962C8B-B14F-4D97-AF65-F5344CB8AC3E}">
        <p14:creationId xmlns:p14="http://schemas.microsoft.com/office/powerpoint/2010/main" val="1322471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D4BE8-91AE-6F37-C1CC-8BD134B9DFE7}"/>
            </a:ext>
          </a:extLst>
        </p:cNvPr>
        <p:cNvGrpSpPr/>
        <p:nvPr/>
      </p:nvGrpSpPr>
      <p:grpSpPr>
        <a:xfrm>
          <a:off x="0" y="0"/>
          <a:ext cx="0" cy="0"/>
          <a:chOff x="0" y="0"/>
          <a:chExt cx="0" cy="0"/>
        </a:xfrm>
      </p:grpSpPr>
      <p:sp>
        <p:nvSpPr>
          <p:cNvPr id="21" name="Rectangle Tenant">
            <a:extLst>
              <a:ext uri="{FF2B5EF4-FFF2-40B4-BE49-F238E27FC236}">
                <a16:creationId xmlns:a16="http://schemas.microsoft.com/office/drawing/2014/main" id="{101797E8-4EA6-DC37-1424-CCABB71AC82E}"/>
              </a:ext>
            </a:extLst>
          </p:cNvPr>
          <p:cNvSpPr/>
          <p:nvPr/>
        </p:nvSpPr>
        <p:spPr>
          <a:xfrm>
            <a:off x="379245" y="1358943"/>
            <a:ext cx="4224752" cy="2184514"/>
          </a:xfrm>
          <a:prstGeom prst="rect">
            <a:avLst/>
          </a:prstGeom>
          <a:solidFill>
            <a:schemeClr val="bg1">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2EBDC9D-2C90-DB37-A5CC-91D6E5D14057}"/>
              </a:ext>
            </a:extLst>
          </p:cNvPr>
          <p:cNvSpPr>
            <a:spLocks noGrp="1"/>
          </p:cNvSpPr>
          <p:nvPr>
            <p:ph type="title"/>
          </p:nvPr>
        </p:nvSpPr>
        <p:spPr>
          <a:xfrm>
            <a:off x="1146082" y="293945"/>
            <a:ext cx="9678552" cy="641060"/>
          </a:xfrm>
        </p:spPr>
        <p:txBody>
          <a:bodyPr>
            <a:normAutofit fontScale="90000"/>
          </a:bodyPr>
          <a:lstStyle/>
          <a:p>
            <a:pPr algn="ctr"/>
            <a:r>
              <a:rPr lang="en-US" dirty="0"/>
              <a:t>How Do Reservations Work?</a:t>
            </a:r>
          </a:p>
        </p:txBody>
      </p:sp>
      <p:pic>
        <p:nvPicPr>
          <p:cNvPr id="168" name="Graphic 167" descr="Lock with solid fill">
            <a:extLst>
              <a:ext uri="{FF2B5EF4-FFF2-40B4-BE49-F238E27FC236}">
                <a16:creationId xmlns:a16="http://schemas.microsoft.com/office/drawing/2014/main" id="{77CD512C-DD71-624F-71FF-9291E701D9D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10" name="Title 3">
            <a:extLst>
              <a:ext uri="{FF2B5EF4-FFF2-40B4-BE49-F238E27FC236}">
                <a16:creationId xmlns:a16="http://schemas.microsoft.com/office/drawing/2014/main" id="{5E149D8E-7DFF-2261-C034-BF9A5432AB2B}"/>
              </a:ext>
            </a:extLst>
          </p:cNvPr>
          <p:cNvSpPr txBox="1">
            <a:spLocks/>
          </p:cNvSpPr>
          <p:nvPr/>
        </p:nvSpPr>
        <p:spPr>
          <a:xfrm>
            <a:off x="5257801" y="1404257"/>
            <a:ext cx="5892800" cy="5319191"/>
          </a:xfrm>
          <a:prstGeom prst="rect">
            <a:avLst/>
          </a:prstGeom>
        </p:spPr>
        <p:txBody>
          <a:bodyPr vert="horz" lIns="0" tIns="45720" rIns="91440" bIns="45720" numCol="1"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Annual contract with Microsoft for a 41% discount on F SKUs. </a:t>
            </a:r>
            <a:br>
              <a:rPr lang="en-US" sz="2400" dirty="0">
                <a:latin typeface="+mn-lt"/>
              </a:rPr>
            </a:br>
            <a:br>
              <a:rPr lang="en-US" sz="2400" dirty="0">
                <a:latin typeface="+mn-lt"/>
              </a:rPr>
            </a:br>
            <a:r>
              <a:rPr lang="en-US" sz="2400" dirty="0">
                <a:latin typeface="+mn-lt"/>
              </a:rPr>
              <a:t>Can be paid monthly or upfront.</a:t>
            </a:r>
            <a:br>
              <a:rPr lang="en-US" sz="2400" dirty="0">
                <a:latin typeface="+mn-lt"/>
              </a:rPr>
            </a:br>
            <a:br>
              <a:rPr lang="en-US" sz="2400" dirty="0">
                <a:latin typeface="+mn-lt"/>
              </a:rPr>
            </a:br>
            <a:r>
              <a:rPr lang="en-US" sz="2400" dirty="0">
                <a:latin typeface="+mn-lt"/>
              </a:rPr>
              <a:t>These SKUs can be split into multiple capacities or all used within one capacity. </a:t>
            </a:r>
            <a:br>
              <a:rPr lang="en-US" sz="2400" dirty="0">
                <a:latin typeface="+mn-lt"/>
              </a:rPr>
            </a:br>
            <a:br>
              <a:rPr lang="en-US" sz="2400" dirty="0">
                <a:latin typeface="+mn-lt"/>
              </a:rPr>
            </a:br>
            <a:r>
              <a:rPr lang="en-US" sz="2400" dirty="0">
                <a:latin typeface="+mn-lt"/>
              </a:rPr>
              <a:t>You pay for all the SKUs even if they are not assigned to a capacity, so it is best to use them all. </a:t>
            </a:r>
          </a:p>
          <a:p>
            <a:endParaRPr lang="en-US" sz="2400" dirty="0">
              <a:latin typeface="+mn-lt"/>
            </a:endParaRPr>
          </a:p>
          <a:p>
            <a:r>
              <a:rPr lang="en-US" sz="2400" dirty="0">
                <a:latin typeface="+mn-lt"/>
              </a:rPr>
              <a:t>You can get cancel, exchange, or refund reservations with certain </a:t>
            </a:r>
            <a:r>
              <a:rPr lang="en-US" sz="2400" dirty="0">
                <a:latin typeface="+mn-lt"/>
                <a:hlinkClick r:id="rId5"/>
              </a:rPr>
              <a:t>limitations</a:t>
            </a:r>
            <a:endParaRPr lang="en-US" sz="2000" dirty="0">
              <a:latin typeface="+mn-lt"/>
            </a:endParaRPr>
          </a:p>
        </p:txBody>
      </p:sp>
      <p:sp>
        <p:nvSpPr>
          <p:cNvPr id="5" name="Rectangle Paid Cap">
            <a:extLst>
              <a:ext uri="{FF2B5EF4-FFF2-40B4-BE49-F238E27FC236}">
                <a16:creationId xmlns:a16="http://schemas.microsoft.com/office/drawing/2014/main" id="{CABEBDDA-5A5E-96B2-3627-D7C76E8BBDB1}"/>
              </a:ext>
            </a:extLst>
          </p:cNvPr>
          <p:cNvSpPr/>
          <p:nvPr/>
        </p:nvSpPr>
        <p:spPr>
          <a:xfrm>
            <a:off x="579333" y="2374541"/>
            <a:ext cx="1817517" cy="449594"/>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aid Cap">
            <a:extLst>
              <a:ext uri="{FF2B5EF4-FFF2-40B4-BE49-F238E27FC236}">
                <a16:creationId xmlns:a16="http://schemas.microsoft.com/office/drawing/2014/main" id="{8B0BBDFE-5741-2BAD-EB66-4AE07AD4139C}"/>
              </a:ext>
            </a:extLst>
          </p:cNvPr>
          <p:cNvSpPr txBox="1">
            <a:spLocks/>
          </p:cNvSpPr>
          <p:nvPr/>
        </p:nvSpPr>
        <p:spPr>
          <a:xfrm>
            <a:off x="653144" y="2415353"/>
            <a:ext cx="1700716" cy="408781"/>
          </a:xfrm>
          <a:prstGeom prst="rect">
            <a:avLst/>
          </a:prstGeom>
        </p:spPr>
        <p:txBody>
          <a:bodyPr vert="horz" lIns="0" tIns="45720" rIns="91440" bIns="45720" numCol="1" spcCol="45720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1 | F16</a:t>
            </a:r>
          </a:p>
        </p:txBody>
      </p:sp>
      <p:sp>
        <p:nvSpPr>
          <p:cNvPr id="26" name="Rectangle Paid Cap">
            <a:extLst>
              <a:ext uri="{FF2B5EF4-FFF2-40B4-BE49-F238E27FC236}">
                <a16:creationId xmlns:a16="http://schemas.microsoft.com/office/drawing/2014/main" id="{2AD1E4F7-2DBA-E8C2-9260-D715AD5525D1}"/>
              </a:ext>
            </a:extLst>
          </p:cNvPr>
          <p:cNvSpPr/>
          <p:nvPr/>
        </p:nvSpPr>
        <p:spPr>
          <a:xfrm>
            <a:off x="2593212" y="2353950"/>
            <a:ext cx="1817517" cy="1032304"/>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Paid Cap">
            <a:extLst>
              <a:ext uri="{FF2B5EF4-FFF2-40B4-BE49-F238E27FC236}">
                <a16:creationId xmlns:a16="http://schemas.microsoft.com/office/drawing/2014/main" id="{98487582-5D07-7F43-1E15-39E165EFAAEA}"/>
              </a:ext>
            </a:extLst>
          </p:cNvPr>
          <p:cNvSpPr txBox="1">
            <a:spLocks/>
          </p:cNvSpPr>
          <p:nvPr/>
        </p:nvSpPr>
        <p:spPr>
          <a:xfrm>
            <a:off x="2636202" y="2389639"/>
            <a:ext cx="1731536" cy="408781"/>
          </a:xfrm>
          <a:prstGeom prst="rect">
            <a:avLst/>
          </a:prstGeom>
        </p:spPr>
        <p:txBody>
          <a:bodyPr vert="horz" lIns="0" tIns="45720" rIns="91440" bIns="45720" numCol="1" spcCol="45720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3 | F32</a:t>
            </a:r>
          </a:p>
        </p:txBody>
      </p:sp>
      <p:sp>
        <p:nvSpPr>
          <p:cNvPr id="33" name="Rectangle Paid Cap">
            <a:extLst>
              <a:ext uri="{FF2B5EF4-FFF2-40B4-BE49-F238E27FC236}">
                <a16:creationId xmlns:a16="http://schemas.microsoft.com/office/drawing/2014/main" id="{49466FB1-0F71-2098-6514-783E76B7CAFA}"/>
              </a:ext>
            </a:extLst>
          </p:cNvPr>
          <p:cNvSpPr/>
          <p:nvPr/>
        </p:nvSpPr>
        <p:spPr>
          <a:xfrm>
            <a:off x="579333" y="2936658"/>
            <a:ext cx="1817517" cy="449595"/>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Paid Cap">
            <a:extLst>
              <a:ext uri="{FF2B5EF4-FFF2-40B4-BE49-F238E27FC236}">
                <a16:creationId xmlns:a16="http://schemas.microsoft.com/office/drawing/2014/main" id="{379C1A01-D09E-E668-B538-FF2F547E20D2}"/>
              </a:ext>
            </a:extLst>
          </p:cNvPr>
          <p:cNvSpPr txBox="1">
            <a:spLocks/>
          </p:cNvSpPr>
          <p:nvPr/>
        </p:nvSpPr>
        <p:spPr>
          <a:xfrm>
            <a:off x="653144" y="2967723"/>
            <a:ext cx="1743706" cy="479607"/>
          </a:xfrm>
          <a:prstGeom prst="rect">
            <a:avLst/>
          </a:prstGeom>
        </p:spPr>
        <p:txBody>
          <a:bodyPr vert="horz" lIns="0" tIns="45720" rIns="91440" bIns="45720" numCol="1" spcCol="45720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2 | F16</a:t>
            </a:r>
          </a:p>
        </p:txBody>
      </p:sp>
      <p:sp>
        <p:nvSpPr>
          <p:cNvPr id="38" name="Rectangle Tenant">
            <a:extLst>
              <a:ext uri="{FF2B5EF4-FFF2-40B4-BE49-F238E27FC236}">
                <a16:creationId xmlns:a16="http://schemas.microsoft.com/office/drawing/2014/main" id="{EFCEE517-00B7-9D5B-AA9C-20F767913905}"/>
              </a:ext>
            </a:extLst>
          </p:cNvPr>
          <p:cNvSpPr/>
          <p:nvPr/>
        </p:nvSpPr>
        <p:spPr>
          <a:xfrm>
            <a:off x="379244" y="3855127"/>
            <a:ext cx="4224751" cy="2630496"/>
          </a:xfrm>
          <a:prstGeom prst="rect">
            <a:avLst/>
          </a:prstGeom>
          <a:solidFill>
            <a:schemeClr val="bg1">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Paid Cap">
            <a:extLst>
              <a:ext uri="{FF2B5EF4-FFF2-40B4-BE49-F238E27FC236}">
                <a16:creationId xmlns:a16="http://schemas.microsoft.com/office/drawing/2014/main" id="{E4610D8D-8616-C353-688A-5DA90B4A59A3}"/>
              </a:ext>
            </a:extLst>
          </p:cNvPr>
          <p:cNvSpPr txBox="1">
            <a:spLocks/>
          </p:cNvSpPr>
          <p:nvPr/>
        </p:nvSpPr>
        <p:spPr>
          <a:xfrm>
            <a:off x="746534" y="3963919"/>
            <a:ext cx="3477123" cy="727598"/>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000" dirty="0">
                <a:latin typeface="+mn-lt"/>
              </a:rPr>
              <a:t>Reservation </a:t>
            </a:r>
            <a:r>
              <a:rPr lang="en-US" sz="2000" b="1" dirty="0">
                <a:latin typeface="+mn-lt"/>
              </a:rPr>
              <a:t>Scenario 2</a:t>
            </a:r>
            <a:r>
              <a:rPr lang="en-US" sz="2000" dirty="0">
                <a:latin typeface="+mn-lt"/>
              </a:rPr>
              <a:t> </a:t>
            </a:r>
            <a:br>
              <a:rPr lang="en-US" sz="2000" dirty="0">
                <a:latin typeface="+mn-lt"/>
              </a:rPr>
            </a:br>
            <a:r>
              <a:rPr lang="en-US" sz="2000" dirty="0">
                <a:latin typeface="+mn-lt"/>
              </a:rPr>
              <a:t>F64 one capacity</a:t>
            </a:r>
          </a:p>
        </p:txBody>
      </p:sp>
      <p:sp>
        <p:nvSpPr>
          <p:cNvPr id="44" name="Rectangle Paid Cap">
            <a:extLst>
              <a:ext uri="{FF2B5EF4-FFF2-40B4-BE49-F238E27FC236}">
                <a16:creationId xmlns:a16="http://schemas.microsoft.com/office/drawing/2014/main" id="{D3F95913-EE4D-FE44-7D4B-6C7B81A8EFFF}"/>
              </a:ext>
            </a:extLst>
          </p:cNvPr>
          <p:cNvSpPr/>
          <p:nvPr/>
        </p:nvSpPr>
        <p:spPr>
          <a:xfrm>
            <a:off x="579333" y="4691517"/>
            <a:ext cx="3831396" cy="1605288"/>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Paid Cap">
            <a:extLst>
              <a:ext uri="{FF2B5EF4-FFF2-40B4-BE49-F238E27FC236}">
                <a16:creationId xmlns:a16="http://schemas.microsoft.com/office/drawing/2014/main" id="{FF0CA745-1254-8188-9A14-807F25C9CCD4}"/>
              </a:ext>
            </a:extLst>
          </p:cNvPr>
          <p:cNvSpPr txBox="1">
            <a:spLocks/>
          </p:cNvSpPr>
          <p:nvPr/>
        </p:nvSpPr>
        <p:spPr>
          <a:xfrm>
            <a:off x="789561" y="4762787"/>
            <a:ext cx="2628466" cy="592455"/>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1 | F64*</a:t>
            </a:r>
          </a:p>
        </p:txBody>
      </p:sp>
      <p:sp>
        <p:nvSpPr>
          <p:cNvPr id="52" name="Title Paid Cap">
            <a:extLst>
              <a:ext uri="{FF2B5EF4-FFF2-40B4-BE49-F238E27FC236}">
                <a16:creationId xmlns:a16="http://schemas.microsoft.com/office/drawing/2014/main" id="{A2E68694-A40D-491E-E893-422A0655696D}"/>
              </a:ext>
            </a:extLst>
          </p:cNvPr>
          <p:cNvSpPr txBox="1">
            <a:spLocks/>
          </p:cNvSpPr>
          <p:nvPr/>
        </p:nvSpPr>
        <p:spPr>
          <a:xfrm>
            <a:off x="579333" y="1476193"/>
            <a:ext cx="3831396" cy="720553"/>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000" dirty="0">
                <a:latin typeface="+mn-lt"/>
              </a:rPr>
              <a:t>Reservation </a:t>
            </a:r>
            <a:r>
              <a:rPr lang="en-US" sz="2000" b="1" dirty="0">
                <a:latin typeface="+mn-lt"/>
              </a:rPr>
              <a:t>Scenario 1</a:t>
            </a:r>
            <a:r>
              <a:rPr lang="en-US" sz="2000" dirty="0">
                <a:latin typeface="+mn-lt"/>
              </a:rPr>
              <a:t> </a:t>
            </a:r>
            <a:br>
              <a:rPr lang="en-US" sz="2000" dirty="0">
                <a:latin typeface="+mn-lt"/>
              </a:rPr>
            </a:br>
            <a:r>
              <a:rPr lang="en-US" sz="2000" dirty="0">
                <a:latin typeface="+mn-lt"/>
              </a:rPr>
              <a:t>F64 split</a:t>
            </a:r>
          </a:p>
        </p:txBody>
      </p:sp>
      <p:sp>
        <p:nvSpPr>
          <p:cNvPr id="53" name="Title Fab Work">
            <a:extLst>
              <a:ext uri="{FF2B5EF4-FFF2-40B4-BE49-F238E27FC236}">
                <a16:creationId xmlns:a16="http://schemas.microsoft.com/office/drawing/2014/main" id="{6036D3C1-7BFC-DAB1-800B-535CB491258D}"/>
              </a:ext>
            </a:extLst>
          </p:cNvPr>
          <p:cNvSpPr txBox="1">
            <a:spLocks/>
          </p:cNvSpPr>
          <p:nvPr/>
        </p:nvSpPr>
        <p:spPr>
          <a:xfrm>
            <a:off x="746534" y="5140180"/>
            <a:ext cx="3664195" cy="1605288"/>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800" dirty="0">
                <a:latin typeface="+mn-lt"/>
              </a:rPr>
              <a:t>* These workspaces get the benefits of an F64 capacity (Copilot, free license viewing, and AI skills)</a:t>
            </a:r>
          </a:p>
        </p:txBody>
      </p:sp>
    </p:spTree>
    <p:extLst>
      <p:ext uri="{BB962C8B-B14F-4D97-AF65-F5344CB8AC3E}">
        <p14:creationId xmlns:p14="http://schemas.microsoft.com/office/powerpoint/2010/main" val="356022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5D56F-6455-DB57-E022-4F55A5EBA6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065010-101B-A31C-F40D-A3351F0A6F5F}"/>
              </a:ext>
            </a:extLst>
          </p:cNvPr>
          <p:cNvSpPr>
            <a:spLocks noGrp="1"/>
          </p:cNvSpPr>
          <p:nvPr>
            <p:ph type="title"/>
          </p:nvPr>
        </p:nvSpPr>
        <p:spPr>
          <a:xfrm>
            <a:off x="1146081" y="293945"/>
            <a:ext cx="10281507" cy="641060"/>
          </a:xfrm>
        </p:spPr>
        <p:txBody>
          <a:bodyPr>
            <a:noAutofit/>
          </a:bodyPr>
          <a:lstStyle/>
          <a:p>
            <a:r>
              <a:rPr lang="en-US" sz="3600" dirty="0"/>
              <a:t>How-To Purchase Capacity Reservation </a:t>
            </a:r>
          </a:p>
        </p:txBody>
      </p:sp>
      <p:pic>
        <p:nvPicPr>
          <p:cNvPr id="168" name="Graphic 167" descr="Clipboard Checked with solid fill">
            <a:extLst>
              <a:ext uri="{FF2B5EF4-FFF2-40B4-BE49-F238E27FC236}">
                <a16:creationId xmlns:a16="http://schemas.microsoft.com/office/drawing/2014/main" id="{BDF12B8C-6165-8A22-5667-333CE109E50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AA46D335-7878-2A21-A902-82B718386F6E}"/>
              </a:ext>
            </a:extLst>
          </p:cNvPr>
          <p:cNvSpPr txBox="1">
            <a:spLocks/>
          </p:cNvSpPr>
          <p:nvPr/>
        </p:nvSpPr>
        <p:spPr>
          <a:xfrm>
            <a:off x="377257" y="1062224"/>
            <a:ext cx="10055215"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i="1" dirty="0">
                <a:latin typeface="+mn-lt"/>
              </a:rPr>
              <a:t>portal.azure.com &gt; Reservations &gt; Microsoft Fabric</a:t>
            </a:r>
            <a:endParaRPr lang="en-US" sz="3200" i="1" dirty="0">
              <a:latin typeface="+mn-lt"/>
            </a:endParaRPr>
          </a:p>
        </p:txBody>
      </p:sp>
      <p:sp>
        <p:nvSpPr>
          <p:cNvPr id="9" name="Title 3">
            <a:extLst>
              <a:ext uri="{FF2B5EF4-FFF2-40B4-BE49-F238E27FC236}">
                <a16:creationId xmlns:a16="http://schemas.microsoft.com/office/drawing/2014/main" id="{B6A5E241-A85F-AB7B-B43E-2A65CAE1E13F}"/>
              </a:ext>
            </a:extLst>
          </p:cNvPr>
          <p:cNvSpPr txBox="1">
            <a:spLocks/>
          </p:cNvSpPr>
          <p:nvPr/>
        </p:nvSpPr>
        <p:spPr>
          <a:xfrm>
            <a:off x="268289" y="1872759"/>
            <a:ext cx="3751955" cy="441669"/>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800" dirty="0">
                <a:latin typeface="+mn-lt"/>
              </a:rPr>
              <a:t>Prerequisites</a:t>
            </a:r>
          </a:p>
        </p:txBody>
      </p:sp>
      <p:sp>
        <p:nvSpPr>
          <p:cNvPr id="10" name="Title 3">
            <a:extLst>
              <a:ext uri="{FF2B5EF4-FFF2-40B4-BE49-F238E27FC236}">
                <a16:creationId xmlns:a16="http://schemas.microsoft.com/office/drawing/2014/main" id="{4BB3AE77-A36C-83C1-8EA8-760E45C41234}"/>
              </a:ext>
            </a:extLst>
          </p:cNvPr>
          <p:cNvSpPr txBox="1">
            <a:spLocks/>
          </p:cNvSpPr>
          <p:nvPr/>
        </p:nvSpPr>
        <p:spPr>
          <a:xfrm>
            <a:off x="368209" y="2394717"/>
            <a:ext cx="3678839" cy="3816951"/>
          </a:xfrm>
          <a:prstGeom prst="rect">
            <a:avLst/>
          </a:prstGeom>
        </p:spPr>
        <p:txBody>
          <a:bodyPr vert="horz" lIns="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marL="342900" indent="-342900">
              <a:buFont typeface="Arial" panose="020B0604020202020204" pitchFamily="34" charset="0"/>
              <a:buChar char="•"/>
            </a:pPr>
            <a:r>
              <a:rPr lang="en-US" sz="2400" dirty="0">
                <a:latin typeface="+mn-lt"/>
              </a:rPr>
              <a:t>Azure Subscription (method for paying)</a:t>
            </a:r>
            <a:br>
              <a:rPr lang="en-US" sz="2400" dirty="0">
                <a:latin typeface="+mn-lt"/>
              </a:rPr>
            </a:br>
            <a:endParaRPr lang="en-US" sz="2400" dirty="0">
              <a:latin typeface="+mn-lt"/>
            </a:endParaRPr>
          </a:p>
          <a:p>
            <a:pPr marL="342900" indent="-342900">
              <a:buFont typeface="Arial" panose="020B0604020202020204" pitchFamily="34" charset="0"/>
              <a:buChar char="•"/>
            </a:pPr>
            <a:r>
              <a:rPr lang="en-US" sz="2400" dirty="0">
                <a:latin typeface="+mn-lt"/>
              </a:rPr>
              <a:t>Azure Resource Group (tool for grouping your Azure resources)</a:t>
            </a:r>
            <a:br>
              <a:rPr lang="en-US" sz="2400" dirty="0">
                <a:latin typeface="+mn-lt"/>
              </a:rPr>
            </a:br>
            <a:endParaRPr lang="en-US" sz="2400" dirty="0">
              <a:latin typeface="+mn-lt"/>
            </a:endParaRPr>
          </a:p>
          <a:p>
            <a:pPr marL="342900" indent="-342900">
              <a:buFont typeface="Arial" panose="020B0604020202020204" pitchFamily="34" charset="0"/>
              <a:buChar char="•"/>
            </a:pPr>
            <a:r>
              <a:rPr lang="en-US" sz="2400" dirty="0">
                <a:latin typeface="+mn-lt"/>
              </a:rPr>
              <a:t>Must have owner role or reservation purchaser role on an Azure subscription</a:t>
            </a:r>
          </a:p>
          <a:p>
            <a:pPr marL="342900" indent="-342900">
              <a:buFont typeface="Arial" panose="020B0604020202020204" pitchFamily="34" charset="0"/>
              <a:buChar char="•"/>
            </a:pPr>
            <a:endParaRPr lang="en-US" sz="2400" dirty="0">
              <a:latin typeface="+mn-lt"/>
            </a:endParaRPr>
          </a:p>
        </p:txBody>
      </p:sp>
      <p:pic>
        <p:nvPicPr>
          <p:cNvPr id="13" name="Picture 12">
            <a:extLst>
              <a:ext uri="{FF2B5EF4-FFF2-40B4-BE49-F238E27FC236}">
                <a16:creationId xmlns:a16="http://schemas.microsoft.com/office/drawing/2014/main" id="{9DF1B0A6-9AE4-3451-D2B9-F2046175E4DA}"/>
              </a:ext>
            </a:extLst>
          </p:cNvPr>
          <p:cNvPicPr>
            <a:picLocks noChangeAspect="1"/>
          </p:cNvPicPr>
          <p:nvPr/>
        </p:nvPicPr>
        <p:blipFill>
          <a:blip r:embed="rId5"/>
          <a:srcRect t="7651" b="20242"/>
          <a:stretch/>
        </p:blipFill>
        <p:spPr>
          <a:xfrm>
            <a:off x="4274068" y="1667289"/>
            <a:ext cx="7649643" cy="4574859"/>
          </a:xfrm>
          <a:prstGeom prst="rect">
            <a:avLst/>
          </a:prstGeom>
        </p:spPr>
      </p:pic>
    </p:spTree>
    <p:extLst>
      <p:ext uri="{BB962C8B-B14F-4D97-AF65-F5344CB8AC3E}">
        <p14:creationId xmlns:p14="http://schemas.microsoft.com/office/powerpoint/2010/main" val="1899300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89DB4-EA6F-2E3E-F5DF-71508C7AC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092310-8189-7D57-9FF1-BAD04B711EA6}"/>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What’s the Right Option for You?</a:t>
            </a:r>
          </a:p>
        </p:txBody>
      </p:sp>
      <p:pic>
        <p:nvPicPr>
          <p:cNvPr id="7170" name="Picture 2" descr="Meme Creator - Funny TOO MANY CHOIces Meme Generator at MemeCreator.org!">
            <a:extLst>
              <a:ext uri="{FF2B5EF4-FFF2-40B4-BE49-F238E27FC236}">
                <a16:creationId xmlns:a16="http://schemas.microsoft.com/office/drawing/2014/main" id="{4D54BDB2-B65D-A99C-0524-FABDC9CE9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0" y="1966731"/>
            <a:ext cx="5080000" cy="3839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08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9D9F-E28C-A4ED-A3E9-10A17A053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60AA04-1755-4E13-8AA8-2D3B42D81FC2}"/>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What’s the Right Option for You?</a:t>
            </a:r>
            <a:endParaRPr lang="en-US" sz="4800" kern="1200" dirty="0">
              <a:solidFill>
                <a:schemeClr val="tx1"/>
              </a:solidFill>
              <a:latin typeface="+mj-lt"/>
              <a:ea typeface="+mj-ea"/>
              <a:cs typeface="+mj-cs"/>
            </a:endParaRPr>
          </a:p>
        </p:txBody>
      </p:sp>
      <p:pic>
        <p:nvPicPr>
          <p:cNvPr id="8194" name="Picture 2" descr="Dont Worry We Got This Meme">
            <a:extLst>
              <a:ext uri="{FF2B5EF4-FFF2-40B4-BE49-F238E27FC236}">
                <a16:creationId xmlns:a16="http://schemas.microsoft.com/office/drawing/2014/main" id="{2B6EEE69-10A9-CC24-0DD8-422CD7286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888" y="1765300"/>
            <a:ext cx="8243712" cy="463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276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163618-A76B-832A-546A-87ED09C856AF}"/>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E40A7034-CBB2-07AC-19EA-A61DB67C262D}"/>
              </a:ext>
            </a:extLst>
          </p:cNvPr>
          <p:cNvSpPr/>
          <p:nvPr/>
        </p:nvSpPr>
        <p:spPr>
          <a:xfrm>
            <a:off x="8161590" y="1844803"/>
            <a:ext cx="2996385" cy="2856261"/>
          </a:xfrm>
          <a:prstGeom prst="rect">
            <a:avLst/>
          </a:prstGeom>
          <a:solidFill>
            <a:schemeClr val="accent5">
              <a:lumMod val="50000"/>
              <a:alpha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86AC42-2B32-73B3-06CE-5D7931BFFA31}"/>
              </a:ext>
            </a:extLst>
          </p:cNvPr>
          <p:cNvSpPr/>
          <p:nvPr/>
        </p:nvSpPr>
        <p:spPr>
          <a:xfrm>
            <a:off x="4432394" y="1851870"/>
            <a:ext cx="3173319" cy="2834688"/>
          </a:xfrm>
          <a:prstGeom prst="rect">
            <a:avLst/>
          </a:prstGeom>
          <a:solidFill>
            <a:srgbClr val="C07200">
              <a:alpha val="60000"/>
            </a:srgbClr>
          </a:solid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5AFAA6-332B-B0A6-52FC-7A344BBF93F2}"/>
              </a:ext>
            </a:extLst>
          </p:cNvPr>
          <p:cNvSpPr/>
          <p:nvPr/>
        </p:nvSpPr>
        <p:spPr>
          <a:xfrm>
            <a:off x="706368" y="1851870"/>
            <a:ext cx="3270212" cy="2849195"/>
          </a:xfrm>
          <a:prstGeom prst="rect">
            <a:avLst/>
          </a:prstGeom>
          <a:solidFill>
            <a:srgbClr val="00604E">
              <a:alpha val="6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2B2CC76-997C-61A7-EF72-B9A87C251693}"/>
              </a:ext>
            </a:extLst>
          </p:cNvPr>
          <p:cNvSpPr>
            <a:spLocks noGrp="1"/>
          </p:cNvSpPr>
          <p:nvPr>
            <p:ph type="title"/>
          </p:nvPr>
        </p:nvSpPr>
        <p:spPr>
          <a:xfrm>
            <a:off x="1146081" y="293945"/>
            <a:ext cx="10647986" cy="641060"/>
          </a:xfrm>
        </p:spPr>
        <p:txBody>
          <a:bodyPr>
            <a:noAutofit/>
          </a:bodyPr>
          <a:lstStyle/>
          <a:p>
            <a:r>
              <a:rPr lang="en-US" sz="3200" dirty="0"/>
              <a:t>Licensing Scenario Personas &amp; Workspace Types</a:t>
            </a:r>
          </a:p>
        </p:txBody>
      </p:sp>
      <p:pic>
        <p:nvPicPr>
          <p:cNvPr id="168" name="Graphic 167" descr="Hero Male with solid fill">
            <a:extLst>
              <a:ext uri="{FF2B5EF4-FFF2-40B4-BE49-F238E27FC236}">
                <a16:creationId xmlns:a16="http://schemas.microsoft.com/office/drawing/2014/main" id="{C30A5D07-EEBA-A2BE-658C-8166F1137F0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D548FB7B-D82F-45C8-6B1E-BB4560AE574D}"/>
              </a:ext>
            </a:extLst>
          </p:cNvPr>
          <p:cNvSpPr txBox="1">
            <a:spLocks/>
          </p:cNvSpPr>
          <p:nvPr/>
        </p:nvSpPr>
        <p:spPr>
          <a:xfrm>
            <a:off x="771017" y="2429310"/>
            <a:ext cx="3116352" cy="1823714"/>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1600" dirty="0">
                <a:latin typeface="+mn-lt"/>
              </a:rPr>
              <a:t>Responsibilities:</a:t>
            </a:r>
            <a:br>
              <a:rPr lang="en-US" sz="1600" dirty="0">
                <a:latin typeface="+mn-lt"/>
              </a:rPr>
            </a:br>
            <a:endParaRPr lang="en-US" sz="1600" dirty="0">
              <a:latin typeface="+mn-lt"/>
            </a:endParaRPr>
          </a:p>
          <a:p>
            <a:pPr marL="342900" indent="-342900">
              <a:buFont typeface="Arial" panose="020B0604020202020204" pitchFamily="34" charset="0"/>
              <a:buChar char="•"/>
            </a:pPr>
            <a:r>
              <a:rPr lang="en-US" sz="1600" dirty="0">
                <a:latin typeface="+mn-lt"/>
              </a:rPr>
              <a:t>Create Fabric artifacts (</a:t>
            </a:r>
            <a:r>
              <a:rPr lang="en-US" sz="1600" dirty="0" err="1">
                <a:latin typeface="+mn-lt"/>
              </a:rPr>
              <a:t>lakehouses</a:t>
            </a:r>
            <a:r>
              <a:rPr lang="en-US" sz="1600" dirty="0">
                <a:latin typeface="+mn-lt"/>
              </a:rPr>
              <a:t>, warehouses, notebooks, data pipelines, etc.)</a:t>
            </a:r>
          </a:p>
          <a:p>
            <a:pPr marL="342900" indent="-342900" algn="ctr">
              <a:buFont typeface="Arial" panose="020B0604020202020204" pitchFamily="34" charset="0"/>
              <a:buChar char="•"/>
            </a:pPr>
            <a:endParaRPr lang="en-US" sz="1600" dirty="0">
              <a:latin typeface="+mn-lt"/>
            </a:endParaRPr>
          </a:p>
          <a:p>
            <a:pPr marL="342900" indent="-342900" algn="ctr">
              <a:buFont typeface="Arial" panose="020B0604020202020204" pitchFamily="34" charset="0"/>
              <a:buChar char="•"/>
            </a:pPr>
            <a:endParaRPr lang="en-US" sz="1600" dirty="0">
              <a:latin typeface="+mn-lt"/>
            </a:endParaRPr>
          </a:p>
        </p:txBody>
      </p:sp>
      <p:sp>
        <p:nvSpPr>
          <p:cNvPr id="3" name="Title 3">
            <a:extLst>
              <a:ext uri="{FF2B5EF4-FFF2-40B4-BE49-F238E27FC236}">
                <a16:creationId xmlns:a16="http://schemas.microsoft.com/office/drawing/2014/main" id="{39F1C964-D653-9011-022E-DDD46B6AAC2D}"/>
              </a:ext>
            </a:extLst>
          </p:cNvPr>
          <p:cNvSpPr txBox="1">
            <a:spLocks/>
          </p:cNvSpPr>
          <p:nvPr/>
        </p:nvSpPr>
        <p:spPr>
          <a:xfrm>
            <a:off x="941859" y="1933032"/>
            <a:ext cx="2510953" cy="548494"/>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2000" dirty="0">
                <a:latin typeface="+mn-lt"/>
              </a:rPr>
              <a:t>Data Engineers</a:t>
            </a:r>
          </a:p>
        </p:txBody>
      </p:sp>
      <p:sp>
        <p:nvSpPr>
          <p:cNvPr id="5" name="Title 3">
            <a:extLst>
              <a:ext uri="{FF2B5EF4-FFF2-40B4-BE49-F238E27FC236}">
                <a16:creationId xmlns:a16="http://schemas.microsoft.com/office/drawing/2014/main" id="{815552CE-D616-2DC0-5EC5-B0E1AE932462}"/>
              </a:ext>
            </a:extLst>
          </p:cNvPr>
          <p:cNvSpPr txBox="1">
            <a:spLocks/>
          </p:cNvSpPr>
          <p:nvPr/>
        </p:nvSpPr>
        <p:spPr>
          <a:xfrm>
            <a:off x="4471436" y="1876703"/>
            <a:ext cx="2817119" cy="548494"/>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2000" dirty="0">
                <a:latin typeface="+mn-lt"/>
              </a:rPr>
              <a:t>PBI Developers</a:t>
            </a:r>
          </a:p>
        </p:txBody>
      </p:sp>
      <p:sp>
        <p:nvSpPr>
          <p:cNvPr id="6" name="Title 3">
            <a:extLst>
              <a:ext uri="{FF2B5EF4-FFF2-40B4-BE49-F238E27FC236}">
                <a16:creationId xmlns:a16="http://schemas.microsoft.com/office/drawing/2014/main" id="{9C505FB0-6A10-2745-BCE0-3C40C0C8B63F}"/>
              </a:ext>
            </a:extLst>
          </p:cNvPr>
          <p:cNvSpPr txBox="1">
            <a:spLocks/>
          </p:cNvSpPr>
          <p:nvPr/>
        </p:nvSpPr>
        <p:spPr>
          <a:xfrm>
            <a:off x="8255781" y="1876702"/>
            <a:ext cx="2712251" cy="523661"/>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2000" dirty="0">
                <a:latin typeface="+mn-lt"/>
              </a:rPr>
              <a:t>Report Viewers</a:t>
            </a:r>
          </a:p>
        </p:txBody>
      </p:sp>
      <p:sp>
        <p:nvSpPr>
          <p:cNvPr id="7" name="Title 3">
            <a:extLst>
              <a:ext uri="{FF2B5EF4-FFF2-40B4-BE49-F238E27FC236}">
                <a16:creationId xmlns:a16="http://schemas.microsoft.com/office/drawing/2014/main" id="{54FB029F-6F89-E988-90E1-1723B13A4A2A}"/>
              </a:ext>
            </a:extLst>
          </p:cNvPr>
          <p:cNvSpPr txBox="1">
            <a:spLocks/>
          </p:cNvSpPr>
          <p:nvPr/>
        </p:nvSpPr>
        <p:spPr>
          <a:xfrm>
            <a:off x="4471435" y="2425198"/>
            <a:ext cx="2817120" cy="2157193"/>
          </a:xfrm>
          <a:prstGeom prst="rect">
            <a:avLst/>
          </a:prstGeom>
          <a:ln>
            <a:noFill/>
          </a:ln>
        </p:spPr>
        <p:txBody>
          <a:bodyPr vert="horz" lIns="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1600" dirty="0">
                <a:latin typeface="+mn-lt"/>
              </a:rPr>
              <a:t>Responsibilities:</a:t>
            </a:r>
            <a:br>
              <a:rPr lang="en-US" sz="1600" dirty="0">
                <a:latin typeface="+mn-lt"/>
              </a:rPr>
            </a:br>
            <a:endParaRPr lang="en-US" sz="1600" dirty="0">
              <a:latin typeface="+mn-lt"/>
            </a:endParaRPr>
          </a:p>
          <a:p>
            <a:pPr marL="342900" indent="-342900">
              <a:buFont typeface="Arial" panose="020B0604020202020204" pitchFamily="34" charset="0"/>
              <a:buChar char="•"/>
            </a:pPr>
            <a:r>
              <a:rPr lang="en-US" sz="1600" dirty="0">
                <a:latin typeface="+mn-lt"/>
              </a:rPr>
              <a:t>Create Power BI semantic models </a:t>
            </a:r>
            <a:br>
              <a:rPr lang="en-US" sz="1600" dirty="0">
                <a:latin typeface="+mn-lt"/>
              </a:rPr>
            </a:br>
            <a:endParaRPr lang="en-US" sz="1600" dirty="0">
              <a:latin typeface="+mn-lt"/>
            </a:endParaRPr>
          </a:p>
          <a:p>
            <a:pPr marL="342900" indent="-342900">
              <a:buFont typeface="Arial" panose="020B0604020202020204" pitchFamily="34" charset="0"/>
              <a:buChar char="•"/>
            </a:pPr>
            <a:r>
              <a:rPr lang="en-US" sz="1600" dirty="0">
                <a:latin typeface="+mn-lt"/>
              </a:rPr>
              <a:t>Create Power BI reports</a:t>
            </a:r>
            <a:br>
              <a:rPr lang="en-US" sz="1600" dirty="0">
                <a:latin typeface="+mn-lt"/>
              </a:rPr>
            </a:br>
            <a:endParaRPr lang="en-US" sz="1600" dirty="0">
              <a:latin typeface="+mn-lt"/>
            </a:endParaRPr>
          </a:p>
          <a:p>
            <a:pPr marL="342900" indent="-342900">
              <a:buFont typeface="Arial" panose="020B0604020202020204" pitchFamily="34" charset="0"/>
              <a:buChar char="•"/>
            </a:pPr>
            <a:r>
              <a:rPr lang="en-US" sz="1600" dirty="0">
                <a:latin typeface="+mn-lt"/>
              </a:rPr>
              <a:t>** Publish reports to shared workspaces  </a:t>
            </a:r>
          </a:p>
          <a:p>
            <a:endParaRPr lang="en-US" sz="1600" dirty="0">
              <a:latin typeface="+mn-lt"/>
            </a:endParaRPr>
          </a:p>
          <a:p>
            <a:pPr marL="342900" indent="-342900">
              <a:buFont typeface="Arial" panose="020B0604020202020204" pitchFamily="34" charset="0"/>
              <a:buChar char="•"/>
            </a:pPr>
            <a:endParaRPr lang="en-US" sz="1600" dirty="0">
              <a:latin typeface="+mn-lt"/>
            </a:endParaRPr>
          </a:p>
        </p:txBody>
      </p:sp>
      <p:sp>
        <p:nvSpPr>
          <p:cNvPr id="8" name="Title 3">
            <a:extLst>
              <a:ext uri="{FF2B5EF4-FFF2-40B4-BE49-F238E27FC236}">
                <a16:creationId xmlns:a16="http://schemas.microsoft.com/office/drawing/2014/main" id="{451D558B-0597-6D94-C0FB-C35B3EA03948}"/>
              </a:ext>
            </a:extLst>
          </p:cNvPr>
          <p:cNvSpPr txBox="1">
            <a:spLocks/>
          </p:cNvSpPr>
          <p:nvPr/>
        </p:nvSpPr>
        <p:spPr>
          <a:xfrm>
            <a:off x="8298315" y="2414804"/>
            <a:ext cx="2633943" cy="1838219"/>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1600" dirty="0">
                <a:latin typeface="+mn-lt"/>
              </a:rPr>
              <a:t>Responsibilities:</a:t>
            </a:r>
            <a:br>
              <a:rPr lang="en-US" sz="1600" dirty="0">
                <a:latin typeface="+mn-lt"/>
              </a:rPr>
            </a:br>
            <a:endParaRPr lang="en-US" sz="1600" dirty="0">
              <a:latin typeface="+mn-lt"/>
            </a:endParaRPr>
          </a:p>
          <a:p>
            <a:pPr marL="342900" indent="-342900">
              <a:buFont typeface="Arial" panose="020B0604020202020204" pitchFamily="34" charset="0"/>
              <a:buChar char="•"/>
            </a:pPr>
            <a:r>
              <a:rPr lang="en-US" sz="1600" dirty="0">
                <a:latin typeface="+mn-lt"/>
              </a:rPr>
              <a:t>*** Utilize Power BI reports to answer business questions</a:t>
            </a:r>
          </a:p>
        </p:txBody>
      </p:sp>
      <p:sp>
        <p:nvSpPr>
          <p:cNvPr id="10" name="Title 3">
            <a:extLst>
              <a:ext uri="{FF2B5EF4-FFF2-40B4-BE49-F238E27FC236}">
                <a16:creationId xmlns:a16="http://schemas.microsoft.com/office/drawing/2014/main" id="{C39A1C6B-580C-4F2F-757C-C23F5D313946}"/>
              </a:ext>
            </a:extLst>
          </p:cNvPr>
          <p:cNvSpPr txBox="1">
            <a:spLocks/>
          </p:cNvSpPr>
          <p:nvPr/>
        </p:nvSpPr>
        <p:spPr>
          <a:xfrm>
            <a:off x="74798" y="6328133"/>
            <a:ext cx="12117201" cy="591780"/>
          </a:xfrm>
          <a:prstGeom prst="rect">
            <a:avLst/>
          </a:prstGeom>
        </p:spPr>
        <p:txBody>
          <a:bodyPr vert="horz" lIns="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400" i="1" dirty="0">
                <a:latin typeface="+mn-lt"/>
              </a:rPr>
              <a:t>** Requires either a pro or </a:t>
            </a:r>
            <a:r>
              <a:rPr lang="en-US" sz="1400" i="1" dirty="0" err="1">
                <a:latin typeface="+mn-lt"/>
              </a:rPr>
              <a:t>ppu</a:t>
            </a:r>
            <a:r>
              <a:rPr lang="en-US" sz="1400" i="1" dirty="0">
                <a:latin typeface="+mn-lt"/>
              </a:rPr>
              <a:t> license </a:t>
            </a:r>
          </a:p>
          <a:p>
            <a:r>
              <a:rPr lang="en-US" sz="1400" i="1" dirty="0">
                <a:latin typeface="+mn-lt"/>
              </a:rPr>
              <a:t>*** Requires a pro license if in a shared workspace, </a:t>
            </a:r>
            <a:r>
              <a:rPr lang="en-US" sz="1400" i="1" dirty="0" err="1">
                <a:latin typeface="+mn-lt"/>
              </a:rPr>
              <a:t>ppu</a:t>
            </a:r>
            <a:r>
              <a:rPr lang="en-US" sz="1400" i="1" dirty="0">
                <a:latin typeface="+mn-lt"/>
              </a:rPr>
              <a:t> license if in a </a:t>
            </a:r>
            <a:r>
              <a:rPr lang="en-US" sz="1400" i="1" dirty="0" err="1">
                <a:latin typeface="+mn-lt"/>
              </a:rPr>
              <a:t>ppu</a:t>
            </a:r>
            <a:r>
              <a:rPr lang="en-US" sz="1400" i="1" dirty="0">
                <a:latin typeface="+mn-lt"/>
              </a:rPr>
              <a:t> workspace, and no license if in a F64 capacity workspace</a:t>
            </a:r>
          </a:p>
        </p:txBody>
      </p:sp>
      <p:pic>
        <p:nvPicPr>
          <p:cNvPr id="15" name="Graphic 14" descr="Diamond with solid fill">
            <a:extLst>
              <a:ext uri="{FF2B5EF4-FFF2-40B4-BE49-F238E27FC236}">
                <a16:creationId xmlns:a16="http://schemas.microsoft.com/office/drawing/2014/main" id="{ABDB93FC-BBB0-C490-4DD3-C1B253F898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259" y="5027063"/>
            <a:ext cx="526207" cy="526207"/>
          </a:xfrm>
          <a:prstGeom prst="rect">
            <a:avLst/>
          </a:prstGeom>
        </p:spPr>
      </p:pic>
      <p:sp>
        <p:nvSpPr>
          <p:cNvPr id="16" name="Title 3">
            <a:extLst>
              <a:ext uri="{FF2B5EF4-FFF2-40B4-BE49-F238E27FC236}">
                <a16:creationId xmlns:a16="http://schemas.microsoft.com/office/drawing/2014/main" id="{6335BF8E-5E8E-6720-6D4B-12246EF62F6A}"/>
              </a:ext>
            </a:extLst>
          </p:cNvPr>
          <p:cNvSpPr txBox="1">
            <a:spLocks/>
          </p:cNvSpPr>
          <p:nvPr/>
        </p:nvSpPr>
        <p:spPr>
          <a:xfrm>
            <a:off x="759530" y="5004776"/>
            <a:ext cx="4060120"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latin typeface="+mn-lt"/>
              </a:rPr>
              <a:t>Fabric Capacity Workspace</a:t>
            </a:r>
          </a:p>
        </p:txBody>
      </p:sp>
      <p:pic>
        <p:nvPicPr>
          <p:cNvPr id="17" name="Graphic 16" descr="Diamond with solid fill">
            <a:extLst>
              <a:ext uri="{FF2B5EF4-FFF2-40B4-BE49-F238E27FC236}">
                <a16:creationId xmlns:a16="http://schemas.microsoft.com/office/drawing/2014/main" id="{6311B4F8-30E8-7317-F573-93EEF69FE4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259" y="5734137"/>
            <a:ext cx="526207" cy="526207"/>
          </a:xfrm>
          <a:prstGeom prst="rect">
            <a:avLst/>
          </a:prstGeom>
        </p:spPr>
      </p:pic>
      <p:sp>
        <p:nvSpPr>
          <p:cNvPr id="18" name="Title 3">
            <a:extLst>
              <a:ext uri="{FF2B5EF4-FFF2-40B4-BE49-F238E27FC236}">
                <a16:creationId xmlns:a16="http://schemas.microsoft.com/office/drawing/2014/main" id="{2118A02A-3887-6C46-3986-3593A018AE90}"/>
              </a:ext>
            </a:extLst>
          </p:cNvPr>
          <p:cNvSpPr txBox="1">
            <a:spLocks/>
          </p:cNvSpPr>
          <p:nvPr/>
        </p:nvSpPr>
        <p:spPr>
          <a:xfrm>
            <a:off x="759530" y="5711850"/>
            <a:ext cx="4379208"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latin typeface="+mn-lt"/>
              </a:rPr>
              <a:t>Premium Per User Workspace</a:t>
            </a:r>
          </a:p>
        </p:txBody>
      </p:sp>
      <p:pic>
        <p:nvPicPr>
          <p:cNvPr id="20" name="Graphic 19" descr="User outline">
            <a:extLst>
              <a:ext uri="{FF2B5EF4-FFF2-40B4-BE49-F238E27FC236}">
                <a16:creationId xmlns:a16="http://schemas.microsoft.com/office/drawing/2014/main" id="{ACC13A43-D75F-3D0A-9EBD-3851A07C19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1648" y="5971130"/>
            <a:ext cx="334999" cy="334999"/>
          </a:xfrm>
          <a:prstGeom prst="rect">
            <a:avLst/>
          </a:prstGeom>
        </p:spPr>
      </p:pic>
      <p:pic>
        <p:nvPicPr>
          <p:cNvPr id="21" name="Graphic 20" descr="User outline">
            <a:extLst>
              <a:ext uri="{FF2B5EF4-FFF2-40B4-BE49-F238E27FC236}">
                <a16:creationId xmlns:a16="http://schemas.microsoft.com/office/drawing/2014/main" id="{5BBA47BD-CDB6-6C32-20DA-6F5E059F51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80401" y="5097016"/>
            <a:ext cx="334999" cy="334999"/>
          </a:xfrm>
          <a:prstGeom prst="rect">
            <a:avLst/>
          </a:prstGeom>
        </p:spPr>
      </p:pic>
      <p:sp>
        <p:nvSpPr>
          <p:cNvPr id="22" name="Title 3">
            <a:extLst>
              <a:ext uri="{FF2B5EF4-FFF2-40B4-BE49-F238E27FC236}">
                <a16:creationId xmlns:a16="http://schemas.microsoft.com/office/drawing/2014/main" id="{9701A91D-0269-5E31-17FF-CF9EF0F087D1}"/>
              </a:ext>
            </a:extLst>
          </p:cNvPr>
          <p:cNvSpPr txBox="1">
            <a:spLocks/>
          </p:cNvSpPr>
          <p:nvPr/>
        </p:nvSpPr>
        <p:spPr>
          <a:xfrm>
            <a:off x="4986400" y="4990268"/>
            <a:ext cx="3311915"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latin typeface="+mn-lt"/>
              </a:rPr>
              <a:t>Personal Workspace</a:t>
            </a:r>
          </a:p>
        </p:txBody>
      </p:sp>
      <p:pic>
        <p:nvPicPr>
          <p:cNvPr id="23" name="Graphic 22" descr="Users outline">
            <a:extLst>
              <a:ext uri="{FF2B5EF4-FFF2-40B4-BE49-F238E27FC236}">
                <a16:creationId xmlns:a16="http://schemas.microsoft.com/office/drawing/2014/main" id="{6281B908-5C8D-B816-3C08-2BD7CA676B6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080401" y="5845939"/>
            <a:ext cx="334999" cy="334999"/>
          </a:xfrm>
          <a:prstGeom prst="rect">
            <a:avLst/>
          </a:prstGeom>
        </p:spPr>
      </p:pic>
      <p:sp>
        <p:nvSpPr>
          <p:cNvPr id="24" name="Title 3">
            <a:extLst>
              <a:ext uri="{FF2B5EF4-FFF2-40B4-BE49-F238E27FC236}">
                <a16:creationId xmlns:a16="http://schemas.microsoft.com/office/drawing/2014/main" id="{E12222C7-D996-B599-9A31-62B7D85C90A0}"/>
              </a:ext>
            </a:extLst>
          </p:cNvPr>
          <p:cNvSpPr txBox="1">
            <a:spLocks/>
          </p:cNvSpPr>
          <p:nvPr/>
        </p:nvSpPr>
        <p:spPr>
          <a:xfrm>
            <a:off x="5000256" y="5711850"/>
            <a:ext cx="4667619"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latin typeface="+mn-lt"/>
              </a:rPr>
              <a:t>Shared Workspace (no capacity)</a:t>
            </a:r>
          </a:p>
        </p:txBody>
      </p:sp>
      <p:pic>
        <p:nvPicPr>
          <p:cNvPr id="25" name="Graphic 24" descr="Programmer female with solid fill">
            <a:extLst>
              <a:ext uri="{FF2B5EF4-FFF2-40B4-BE49-F238E27FC236}">
                <a16:creationId xmlns:a16="http://schemas.microsoft.com/office/drawing/2014/main" id="{DF0FA031-8193-53F5-B3DA-906EC2C45DC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57606" y="1869842"/>
            <a:ext cx="403028" cy="403028"/>
          </a:xfrm>
          <a:prstGeom prst="rect">
            <a:avLst/>
          </a:prstGeom>
        </p:spPr>
      </p:pic>
      <p:pic>
        <p:nvPicPr>
          <p:cNvPr id="26" name="Graphic 25" descr="Artist male with solid fill">
            <a:extLst>
              <a:ext uri="{FF2B5EF4-FFF2-40B4-BE49-F238E27FC236}">
                <a16:creationId xmlns:a16="http://schemas.microsoft.com/office/drawing/2014/main" id="{BAD41E66-E465-1BAC-4086-9F5B1D2D839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564297" y="1869842"/>
            <a:ext cx="403028" cy="403028"/>
          </a:xfrm>
          <a:prstGeom prst="rect">
            <a:avLst/>
          </a:prstGeom>
        </p:spPr>
      </p:pic>
      <p:pic>
        <p:nvPicPr>
          <p:cNvPr id="27" name="Graphic 26" descr="Teacher with solid fill">
            <a:extLst>
              <a:ext uri="{FF2B5EF4-FFF2-40B4-BE49-F238E27FC236}">
                <a16:creationId xmlns:a16="http://schemas.microsoft.com/office/drawing/2014/main" id="{18A13169-82B5-E8A1-6277-67A6BE396774}"/>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8278190" y="1869842"/>
            <a:ext cx="403028" cy="403028"/>
          </a:xfrm>
          <a:prstGeom prst="rect">
            <a:avLst/>
          </a:prstGeom>
        </p:spPr>
      </p:pic>
    </p:spTree>
    <p:extLst>
      <p:ext uri="{BB962C8B-B14F-4D97-AF65-F5344CB8AC3E}">
        <p14:creationId xmlns:p14="http://schemas.microsoft.com/office/powerpoint/2010/main" val="2916825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9144F-7980-BBE1-A3BE-C823F7026549}"/>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5925DE58-8925-7B98-7B88-8C641AA09278}"/>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3D39EF-CDF1-E07B-0CF1-B140EB600717}"/>
              </a:ext>
            </a:extLst>
          </p:cNvPr>
          <p:cNvSpPr>
            <a:spLocks noGrp="1"/>
          </p:cNvSpPr>
          <p:nvPr>
            <p:ph type="title"/>
          </p:nvPr>
        </p:nvSpPr>
        <p:spPr>
          <a:xfrm>
            <a:off x="1146081" y="293944"/>
            <a:ext cx="10281507" cy="1295865"/>
          </a:xfrm>
        </p:spPr>
        <p:txBody>
          <a:bodyPr anchor="t">
            <a:normAutofit/>
          </a:bodyPr>
          <a:lstStyle/>
          <a:p>
            <a:r>
              <a:rPr lang="en-US" dirty="0"/>
              <a:t>Licensing Example 1 </a:t>
            </a:r>
            <a:br>
              <a:rPr lang="en-US" dirty="0"/>
            </a:br>
            <a:r>
              <a:rPr lang="en-US" sz="2400" i="1" dirty="0"/>
              <a:t>No ETL, Small User Base</a:t>
            </a:r>
            <a:endParaRPr lang="en-US" i="1" dirty="0"/>
          </a:p>
        </p:txBody>
      </p:sp>
      <p:sp>
        <p:nvSpPr>
          <p:cNvPr id="2" name="Title 3">
            <a:extLst>
              <a:ext uri="{FF2B5EF4-FFF2-40B4-BE49-F238E27FC236}">
                <a16:creationId xmlns:a16="http://schemas.microsoft.com/office/drawing/2014/main" id="{476E1242-257A-D7C8-8071-5D330580D89D}"/>
              </a:ext>
            </a:extLst>
          </p:cNvPr>
          <p:cNvSpPr txBox="1">
            <a:spLocks/>
          </p:cNvSpPr>
          <p:nvPr/>
        </p:nvSpPr>
        <p:spPr>
          <a:xfrm>
            <a:off x="6333587" y="1930826"/>
            <a:ext cx="5486937" cy="388577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0 Fabric Data Engineers </a:t>
            </a:r>
          </a:p>
          <a:p>
            <a:pPr marL="800100" lvl="1" indent="-342900">
              <a:buFont typeface="Arial" panose="020B0604020202020204" pitchFamily="34" charset="0"/>
              <a:buChar char="•"/>
            </a:pPr>
            <a:r>
              <a:rPr lang="en-US" sz="2400" dirty="0"/>
              <a:t>Engineering is handled outside Fabric</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A22B4580-31B7-0181-53E4-3075EAB1C2F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28170936-0910-7A57-766D-B5A336C71977}"/>
              </a:ext>
            </a:extLst>
          </p:cNvPr>
          <p:cNvSpPr txBox="1">
            <a:spLocks/>
          </p:cNvSpPr>
          <p:nvPr/>
        </p:nvSpPr>
        <p:spPr>
          <a:xfrm>
            <a:off x="1182418" y="2166472"/>
            <a:ext cx="4913579"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X 0 = $0</a:t>
            </a:r>
          </a:p>
          <a:p>
            <a:endParaRPr lang="en-US" sz="2400" dirty="0">
              <a:latin typeface="+mn-lt"/>
            </a:endParaRPr>
          </a:p>
          <a:p>
            <a:endParaRPr lang="en-US" sz="2400" dirty="0">
              <a:latin typeface="+mn-lt"/>
            </a:endParaRPr>
          </a:p>
          <a:p>
            <a:r>
              <a:rPr lang="en-US" sz="2400" dirty="0">
                <a:latin typeface="+mn-lt"/>
              </a:rPr>
              <a:t>X 2 x $14/pro license = $ 28</a:t>
            </a:r>
            <a:br>
              <a:rPr lang="en-US" sz="2400" dirty="0">
                <a:latin typeface="+mn-lt"/>
              </a:rPr>
            </a:br>
            <a:endParaRPr lang="en-US" sz="2400" dirty="0">
              <a:latin typeface="+mn-lt"/>
            </a:endParaRPr>
          </a:p>
          <a:p>
            <a:endParaRPr lang="en-US" sz="2400" dirty="0">
              <a:latin typeface="+mn-lt"/>
            </a:endParaRPr>
          </a:p>
          <a:p>
            <a:r>
              <a:rPr lang="en-US" sz="2400" dirty="0">
                <a:latin typeface="+mn-lt"/>
              </a:rPr>
              <a:t>X 50 x $14/pro license = $700</a:t>
            </a:r>
          </a:p>
        </p:txBody>
      </p:sp>
      <p:pic>
        <p:nvPicPr>
          <p:cNvPr id="10" name="Graphic 9" descr="Artist male with solid fill">
            <a:extLst>
              <a:ext uri="{FF2B5EF4-FFF2-40B4-BE49-F238E27FC236}">
                <a16:creationId xmlns:a16="http://schemas.microsoft.com/office/drawing/2014/main" id="{9E20240D-019F-7DBE-09F1-398D0064B19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E6AFAD2E-50BA-5F81-029B-490768127C5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1" y="3688495"/>
            <a:ext cx="649075" cy="649075"/>
          </a:xfrm>
          <a:prstGeom prst="rect">
            <a:avLst/>
          </a:prstGeom>
        </p:spPr>
      </p:pic>
      <p:sp>
        <p:nvSpPr>
          <p:cNvPr id="13" name="Title 3">
            <a:extLst>
              <a:ext uri="{FF2B5EF4-FFF2-40B4-BE49-F238E27FC236}">
                <a16:creationId xmlns:a16="http://schemas.microsoft.com/office/drawing/2014/main" id="{62A673F0-1E69-A63F-54D6-92F60AB2852D}"/>
              </a:ext>
            </a:extLst>
          </p:cNvPr>
          <p:cNvSpPr txBox="1">
            <a:spLocks/>
          </p:cNvSpPr>
          <p:nvPr/>
        </p:nvSpPr>
        <p:spPr>
          <a:xfrm>
            <a:off x="531999" y="4873271"/>
            <a:ext cx="4361734" cy="1601957"/>
          </a:xfrm>
          <a:prstGeom prst="rect">
            <a:avLst/>
          </a:prstGeom>
        </p:spPr>
        <p:txBody>
          <a:bodyPr vert="horz" lIns="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$728</a:t>
            </a:r>
            <a:br>
              <a:rPr lang="en-US" sz="2400" b="1" dirty="0">
                <a:latin typeface="+mn-lt"/>
              </a:rPr>
            </a:br>
            <a:endParaRPr lang="en-US" sz="2400" b="1" dirty="0">
              <a:latin typeface="+mn-lt"/>
            </a:endParaRPr>
          </a:p>
          <a:p>
            <a:r>
              <a:rPr lang="en-US" sz="2400" b="1" dirty="0">
                <a:latin typeface="+mn-lt"/>
              </a:rPr>
              <a:t>Total Annual Estimate: $8,736</a:t>
            </a:r>
          </a:p>
          <a:p>
            <a:endParaRPr lang="en-US" sz="2400" b="1" dirty="0">
              <a:latin typeface="+mn-lt"/>
            </a:endParaRPr>
          </a:p>
          <a:p>
            <a:r>
              <a:rPr lang="en-US" sz="2400" b="1" dirty="0">
                <a:latin typeface="+mn-lt"/>
              </a:rPr>
              <a:t>+ External Engineering Costs</a:t>
            </a:r>
            <a:endParaRPr lang="en-US" sz="1800" b="1" dirty="0">
              <a:latin typeface="+mn-lt"/>
            </a:endParaRPr>
          </a:p>
        </p:txBody>
      </p:sp>
      <p:pic>
        <p:nvPicPr>
          <p:cNvPr id="15" name="Graphic 14" descr="Users outline">
            <a:extLst>
              <a:ext uri="{FF2B5EF4-FFF2-40B4-BE49-F238E27FC236}">
                <a16:creationId xmlns:a16="http://schemas.microsoft.com/office/drawing/2014/main" id="{537594B4-106E-6EA6-7C94-3F0121E4ADF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23837" y="234424"/>
            <a:ext cx="816575" cy="816575"/>
          </a:xfrm>
          <a:prstGeom prst="rect">
            <a:avLst/>
          </a:prstGeom>
        </p:spPr>
      </p:pic>
    </p:spTree>
    <p:extLst>
      <p:ext uri="{BB962C8B-B14F-4D97-AF65-F5344CB8AC3E}">
        <p14:creationId xmlns:p14="http://schemas.microsoft.com/office/powerpoint/2010/main" val="46600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5029200" y="365125"/>
            <a:ext cx="5435144" cy="1283255"/>
          </a:xfrm>
        </p:spPr>
        <p:txBody>
          <a:bodyPr>
            <a:normAutofit fontScale="90000"/>
          </a:bodyPr>
          <a:lstStyle/>
          <a:p>
            <a:r>
              <a:rPr lang="en-US" dirty="0"/>
              <a:t>About Me ~ Kristyna Ferris</a:t>
            </a:r>
          </a:p>
        </p:txBody>
      </p:sp>
      <p:pic>
        <p:nvPicPr>
          <p:cNvPr id="7" name="Picture 6">
            <a:extLst>
              <a:ext uri="{FF2B5EF4-FFF2-40B4-BE49-F238E27FC236}">
                <a16:creationId xmlns:a16="http://schemas.microsoft.com/office/drawing/2014/main" id="{46806B51-3439-9831-D29B-A4B1640509ED}"/>
              </a:ext>
            </a:extLst>
          </p:cNvPr>
          <p:cNvPicPr>
            <a:picLocks noChangeAspect="1"/>
          </p:cNvPicPr>
          <p:nvPr/>
        </p:nvPicPr>
        <p:blipFill>
          <a:blip r:embed="rId2"/>
          <a:srcRect l="5406" r="5406"/>
          <a:stretch/>
        </p:blipFill>
        <p:spPr>
          <a:xfrm>
            <a:off x="458525" y="857692"/>
            <a:ext cx="4478416" cy="5021284"/>
          </a:xfrm>
          <a:prstGeom prst="rect">
            <a:avLst/>
          </a:prstGeom>
          <a:ln>
            <a:noFill/>
          </a:ln>
          <a:effectLst>
            <a:outerShdw blurRad="190500" algn="tl" rotWithShape="0">
              <a:srgbClr val="000000">
                <a:alpha val="70000"/>
              </a:srgbClr>
            </a:outerShdw>
          </a:effectLst>
        </p:spPr>
      </p:pic>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5109160" y="1873905"/>
            <a:ext cx="7048670" cy="4898684"/>
          </a:xfrm>
        </p:spPr>
        <p:txBody>
          <a:bodyPr>
            <a:normAutofit fontScale="85000" lnSpcReduction="10000"/>
          </a:bodyPr>
          <a:lstStyle/>
          <a:p>
            <a:pPr marL="0" indent="0">
              <a:lnSpc>
                <a:spcPct val="160000"/>
              </a:lnSpc>
              <a:buNone/>
            </a:pPr>
            <a:r>
              <a:rPr lang="en-US" sz="2100" dirty="0"/>
              <a:t>Microsoft MVP, Data Platform &amp; Fabric</a:t>
            </a:r>
            <a:br>
              <a:rPr lang="en-US" sz="2100" dirty="0"/>
            </a:br>
            <a:r>
              <a:rPr lang="en-US" sz="2100" dirty="0"/>
              <a:t>Solution Architect, P3 Adaptive</a:t>
            </a:r>
            <a:br>
              <a:rPr lang="en-US" sz="2100" dirty="0"/>
            </a:br>
            <a:r>
              <a:rPr lang="en-US" sz="2100" dirty="0"/>
              <a:t>Lexington Data Tech Group co-organizer </a:t>
            </a:r>
            <a:br>
              <a:rPr lang="en-US" sz="2100" dirty="0"/>
            </a:br>
            <a:r>
              <a:rPr lang="en-US" sz="2100" dirty="0" err="1"/>
              <a:t>DataOnWheels</a:t>
            </a:r>
            <a:r>
              <a:rPr lang="en-US" sz="2100" dirty="0"/>
              <a:t> Author</a:t>
            </a:r>
          </a:p>
          <a:p>
            <a:pPr marL="0" indent="0">
              <a:lnSpc>
                <a:spcPct val="160000"/>
              </a:lnSpc>
              <a:buNone/>
            </a:pPr>
            <a:r>
              <a:rPr lang="en-US" sz="2000" b="1" dirty="0"/>
              <a:t>Blog </a:t>
            </a:r>
          </a:p>
          <a:p>
            <a:pPr marL="0" indent="0">
              <a:lnSpc>
                <a:spcPct val="120000"/>
              </a:lnSpc>
              <a:buNone/>
            </a:pPr>
            <a:r>
              <a:rPr lang="en-US" sz="2000" dirty="0">
                <a:hlinkClick r:id="rId3">
                  <a:extLst>
                    <a:ext uri="{A12FA001-AC4F-418D-AE19-62706E023703}">
                      <ahyp:hlinkClr xmlns:ahyp="http://schemas.microsoft.com/office/drawing/2018/hyperlinkcolor" val="tx"/>
                    </a:ext>
                  </a:extLst>
                </a:hlinkClick>
              </a:rPr>
              <a:t>https://dataonwheels.wordpress.com/</a:t>
            </a:r>
            <a:br>
              <a:rPr lang="en-US" sz="2000" dirty="0"/>
            </a:br>
            <a:br>
              <a:rPr lang="en-US" sz="2000" dirty="0"/>
            </a:br>
            <a:r>
              <a:rPr lang="en-US" sz="2000" b="1" dirty="0"/>
              <a:t>LinkedIn </a:t>
            </a:r>
          </a:p>
          <a:p>
            <a:pPr marL="0" indent="0">
              <a:lnSpc>
                <a:spcPct val="120000"/>
              </a:lnSpc>
              <a:buNone/>
            </a:pPr>
            <a:r>
              <a:rPr lang="en-US" sz="2000" b="0" i="0" dirty="0">
                <a:effectLst/>
                <a:hlinkClick r:id="rId4">
                  <a:extLst>
                    <a:ext uri="{A12FA001-AC4F-418D-AE19-62706E023703}">
                      <ahyp:hlinkClr xmlns:ahyp="http://schemas.microsoft.com/office/drawing/2018/hyperlinkcolor" val="tx"/>
                    </a:ext>
                  </a:extLst>
                </a:hlinkClick>
              </a:rPr>
              <a:t>https://www.linkedin.com/in/kristyna-ferris-dataonwheels/</a:t>
            </a:r>
            <a:br>
              <a:rPr lang="en-US" sz="2000" b="0" i="0" dirty="0">
                <a:effectLst/>
              </a:rPr>
            </a:br>
            <a:endParaRPr lang="en-US" sz="2000" dirty="0"/>
          </a:p>
          <a:p>
            <a:pPr marL="0" indent="0">
              <a:lnSpc>
                <a:spcPct val="120000"/>
              </a:lnSpc>
              <a:buNone/>
            </a:pPr>
            <a:r>
              <a:rPr lang="en-US" sz="2000" b="1" dirty="0"/>
              <a:t>Twitter &amp; Bluesky </a:t>
            </a:r>
          </a:p>
          <a:p>
            <a:pPr marL="0" indent="0">
              <a:lnSpc>
                <a:spcPct val="120000"/>
              </a:lnSpc>
              <a:buNone/>
            </a:pPr>
            <a:r>
              <a:rPr lang="en-US" sz="2000" dirty="0"/>
              <a:t>@data_dragoness</a:t>
            </a:r>
          </a:p>
        </p:txBody>
      </p:sp>
    </p:spTree>
    <p:extLst>
      <p:ext uri="{BB962C8B-B14F-4D97-AF65-F5344CB8AC3E}">
        <p14:creationId xmlns:p14="http://schemas.microsoft.com/office/powerpoint/2010/main" val="141628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1C63-CE63-CE79-FC01-4A02294C65D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A99E180-6846-2874-2D62-384AF02452A6}"/>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2E1A5D-7765-6EB8-EFF8-089D61EC7402}"/>
              </a:ext>
            </a:extLst>
          </p:cNvPr>
          <p:cNvSpPr>
            <a:spLocks noGrp="1"/>
          </p:cNvSpPr>
          <p:nvPr>
            <p:ph type="title"/>
          </p:nvPr>
        </p:nvSpPr>
        <p:spPr>
          <a:xfrm>
            <a:off x="1146081" y="293944"/>
            <a:ext cx="10281507" cy="1295865"/>
          </a:xfrm>
        </p:spPr>
        <p:txBody>
          <a:bodyPr anchor="t">
            <a:normAutofit/>
          </a:bodyPr>
          <a:lstStyle/>
          <a:p>
            <a:r>
              <a:rPr lang="en-US" dirty="0"/>
              <a:t>Licensing Example 2 </a:t>
            </a:r>
            <a:br>
              <a:rPr lang="en-US" dirty="0"/>
            </a:br>
            <a:r>
              <a:rPr lang="en-US" sz="2400" i="1" dirty="0"/>
              <a:t>No ETL, Small User Base, PPU Workspaces Needed</a:t>
            </a:r>
            <a:endParaRPr lang="en-US" i="1" dirty="0"/>
          </a:p>
        </p:txBody>
      </p:sp>
      <p:sp>
        <p:nvSpPr>
          <p:cNvPr id="2" name="Title 3">
            <a:extLst>
              <a:ext uri="{FF2B5EF4-FFF2-40B4-BE49-F238E27FC236}">
                <a16:creationId xmlns:a16="http://schemas.microsoft.com/office/drawing/2014/main" id="{6C0755D5-9BD6-6323-CD61-343CEAC80875}"/>
              </a:ext>
            </a:extLst>
          </p:cNvPr>
          <p:cNvSpPr txBox="1">
            <a:spLocks/>
          </p:cNvSpPr>
          <p:nvPr/>
        </p:nvSpPr>
        <p:spPr>
          <a:xfrm>
            <a:off x="6524625" y="1930827"/>
            <a:ext cx="5282141" cy="3754540"/>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0 Fabric Data Engineers </a:t>
            </a:r>
          </a:p>
          <a:p>
            <a:pPr marL="800100" lvl="1" indent="-342900">
              <a:buFont typeface="Arial" panose="020B0604020202020204" pitchFamily="34" charset="0"/>
              <a:buChar char="•"/>
            </a:pPr>
            <a:r>
              <a:rPr lang="en-US" sz="2400" dirty="0"/>
              <a:t>Engineering is handled outside Fabric</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6C4AA97A-6D97-A28B-9465-EC810FA80CB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557D3908-6B98-8776-AAEA-F26B958ABD87}"/>
              </a:ext>
            </a:extLst>
          </p:cNvPr>
          <p:cNvSpPr txBox="1">
            <a:spLocks/>
          </p:cNvSpPr>
          <p:nvPr/>
        </p:nvSpPr>
        <p:spPr>
          <a:xfrm>
            <a:off x="1182418" y="2166472"/>
            <a:ext cx="5232670"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X 0 = $0</a:t>
            </a:r>
          </a:p>
          <a:p>
            <a:endParaRPr lang="en-US" sz="2400" dirty="0">
              <a:latin typeface="+mn-lt"/>
            </a:endParaRPr>
          </a:p>
          <a:p>
            <a:endParaRPr lang="en-US" sz="2400" dirty="0">
              <a:latin typeface="+mn-lt"/>
            </a:endParaRPr>
          </a:p>
          <a:p>
            <a:r>
              <a:rPr lang="en-US" sz="2400" dirty="0">
                <a:latin typeface="+mn-lt"/>
              </a:rPr>
              <a:t>X 2 x $24/</a:t>
            </a:r>
            <a:r>
              <a:rPr lang="en-US" sz="2400" dirty="0" err="1">
                <a:latin typeface="+mn-lt"/>
              </a:rPr>
              <a:t>ppu</a:t>
            </a:r>
            <a:r>
              <a:rPr lang="en-US" sz="2400" dirty="0">
                <a:latin typeface="+mn-lt"/>
              </a:rPr>
              <a:t> license = $48</a:t>
            </a:r>
            <a:br>
              <a:rPr lang="en-US" sz="2400" dirty="0">
                <a:latin typeface="+mn-lt"/>
              </a:rPr>
            </a:br>
            <a:endParaRPr lang="en-US" sz="2400" dirty="0">
              <a:latin typeface="+mn-lt"/>
            </a:endParaRPr>
          </a:p>
          <a:p>
            <a:endParaRPr lang="en-US" sz="2400" dirty="0">
              <a:latin typeface="+mn-lt"/>
            </a:endParaRPr>
          </a:p>
          <a:p>
            <a:r>
              <a:rPr lang="en-US" sz="2400" dirty="0">
                <a:latin typeface="+mn-lt"/>
              </a:rPr>
              <a:t>X 50 x $24/</a:t>
            </a:r>
            <a:r>
              <a:rPr lang="en-US" sz="2400" dirty="0" err="1">
                <a:latin typeface="+mn-lt"/>
              </a:rPr>
              <a:t>ppu</a:t>
            </a:r>
            <a:r>
              <a:rPr lang="en-US" sz="2400" dirty="0">
                <a:latin typeface="+mn-lt"/>
              </a:rPr>
              <a:t> license = $1,200</a:t>
            </a:r>
          </a:p>
        </p:txBody>
      </p:sp>
      <p:pic>
        <p:nvPicPr>
          <p:cNvPr id="10" name="Graphic 9" descr="Artist male with solid fill">
            <a:extLst>
              <a:ext uri="{FF2B5EF4-FFF2-40B4-BE49-F238E27FC236}">
                <a16:creationId xmlns:a16="http://schemas.microsoft.com/office/drawing/2014/main" id="{C068D14E-B324-16D4-65BB-78C7ADAAED3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3F3526DC-32A4-5131-7DB0-57B4C2C14B9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EE34352D-E92F-9433-B17A-756CDD333598}"/>
              </a:ext>
            </a:extLst>
          </p:cNvPr>
          <p:cNvSpPr txBox="1">
            <a:spLocks/>
          </p:cNvSpPr>
          <p:nvPr/>
        </p:nvSpPr>
        <p:spPr>
          <a:xfrm>
            <a:off x="333375" y="4873271"/>
            <a:ext cx="4619625" cy="1601957"/>
          </a:xfrm>
          <a:prstGeom prst="rect">
            <a:avLst/>
          </a:prstGeom>
        </p:spPr>
        <p:txBody>
          <a:bodyPr vert="horz" lIns="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$1,248</a:t>
            </a:r>
            <a:br>
              <a:rPr lang="en-US" sz="2400" b="1" dirty="0">
                <a:latin typeface="+mn-lt"/>
              </a:rPr>
            </a:br>
            <a:endParaRPr lang="en-US" sz="2400" b="1" dirty="0">
              <a:latin typeface="+mn-lt"/>
            </a:endParaRPr>
          </a:p>
          <a:p>
            <a:r>
              <a:rPr lang="en-US" sz="2400" b="1" dirty="0">
                <a:latin typeface="+mn-lt"/>
              </a:rPr>
              <a:t>Total Annual Estimate: $14,976</a:t>
            </a:r>
          </a:p>
          <a:p>
            <a:endParaRPr lang="en-US" sz="2400" b="1" dirty="0">
              <a:latin typeface="+mn-lt"/>
            </a:endParaRPr>
          </a:p>
          <a:p>
            <a:r>
              <a:rPr lang="en-US" sz="2400" b="1" dirty="0">
                <a:latin typeface="+mn-lt"/>
              </a:rPr>
              <a:t>+ External Engineering Costs</a:t>
            </a:r>
            <a:endParaRPr lang="en-US" sz="1800" b="1" dirty="0">
              <a:latin typeface="+mn-lt"/>
            </a:endParaRPr>
          </a:p>
        </p:txBody>
      </p:sp>
      <p:pic>
        <p:nvPicPr>
          <p:cNvPr id="15" name="Graphic 14" descr="Diamond with solid fill">
            <a:extLst>
              <a:ext uri="{FF2B5EF4-FFF2-40B4-BE49-F238E27FC236}">
                <a16:creationId xmlns:a16="http://schemas.microsoft.com/office/drawing/2014/main" id="{2E5B1944-204B-AFED-FA65-82C633A821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771" y="355122"/>
            <a:ext cx="755916" cy="755916"/>
          </a:xfrm>
          <a:prstGeom prst="rect">
            <a:avLst/>
          </a:prstGeom>
        </p:spPr>
      </p:pic>
      <p:pic>
        <p:nvPicPr>
          <p:cNvPr id="16" name="Graphic 15" descr="User outline">
            <a:extLst>
              <a:ext uri="{FF2B5EF4-FFF2-40B4-BE49-F238E27FC236}">
                <a16:creationId xmlns:a16="http://schemas.microsoft.com/office/drawing/2014/main" id="{F62347F6-6A06-31A8-1D9D-CF8914E742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628" y="675583"/>
            <a:ext cx="481239" cy="481239"/>
          </a:xfrm>
          <a:prstGeom prst="rect">
            <a:avLst/>
          </a:prstGeom>
        </p:spPr>
      </p:pic>
    </p:spTree>
    <p:extLst>
      <p:ext uri="{BB962C8B-B14F-4D97-AF65-F5344CB8AC3E}">
        <p14:creationId xmlns:p14="http://schemas.microsoft.com/office/powerpoint/2010/main" val="1966224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C2C62-12A3-2C38-60E8-293E9B5B85F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C7E9BA8-36C2-37FF-7A7F-7997359AC234}"/>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6134C8-5EA6-E3E9-C819-CFA57E9C8A2C}"/>
              </a:ext>
            </a:extLst>
          </p:cNvPr>
          <p:cNvSpPr>
            <a:spLocks noGrp="1"/>
          </p:cNvSpPr>
          <p:nvPr>
            <p:ph type="title"/>
          </p:nvPr>
        </p:nvSpPr>
        <p:spPr>
          <a:xfrm>
            <a:off x="1146081" y="293944"/>
            <a:ext cx="10281507" cy="1295865"/>
          </a:xfrm>
        </p:spPr>
        <p:txBody>
          <a:bodyPr anchor="t">
            <a:normAutofit/>
          </a:bodyPr>
          <a:lstStyle/>
          <a:p>
            <a:r>
              <a:rPr lang="en-US" dirty="0"/>
              <a:t>Licensing Example 3 </a:t>
            </a:r>
            <a:br>
              <a:rPr lang="en-US" dirty="0"/>
            </a:br>
            <a:r>
              <a:rPr lang="en-US" sz="2400" i="1" dirty="0"/>
              <a:t>No ETL, Large User Base</a:t>
            </a:r>
            <a:endParaRPr lang="en-US" i="1" dirty="0"/>
          </a:p>
        </p:txBody>
      </p:sp>
      <p:pic>
        <p:nvPicPr>
          <p:cNvPr id="168" name="Graphic 167" descr="Diamond with solid fill">
            <a:extLst>
              <a:ext uri="{FF2B5EF4-FFF2-40B4-BE49-F238E27FC236}">
                <a16:creationId xmlns:a16="http://schemas.microsoft.com/office/drawing/2014/main" id="{24F25516-42BB-107F-0B41-C94579CF001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CAD06CD3-C921-65B6-CE68-C5EE77F8543C}"/>
              </a:ext>
            </a:extLst>
          </p:cNvPr>
          <p:cNvSpPr txBox="1">
            <a:spLocks/>
          </p:cNvSpPr>
          <p:nvPr/>
        </p:nvSpPr>
        <p:spPr>
          <a:xfrm>
            <a:off x="6448425" y="1930827"/>
            <a:ext cx="5853113" cy="4046640"/>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0 Fabric Data Engineers </a:t>
            </a:r>
          </a:p>
          <a:p>
            <a:pPr marL="800100" lvl="1" indent="-342900">
              <a:buFont typeface="Arial" panose="020B0604020202020204" pitchFamily="34" charset="0"/>
              <a:buChar char="•"/>
            </a:pPr>
            <a:r>
              <a:rPr lang="en-US" sz="2400" dirty="0"/>
              <a:t>Engineering is handled outside Fabric</a:t>
            </a:r>
            <a:br>
              <a:rPr lang="en-US" sz="2400" dirty="0"/>
            </a:br>
            <a:endParaRPr lang="en-US" sz="2400" dirty="0"/>
          </a:p>
          <a:p>
            <a:r>
              <a:rPr lang="en-US" sz="2400" dirty="0">
                <a:latin typeface="+mn-lt"/>
              </a:rPr>
              <a:t>5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 Report Viewers</a:t>
            </a:r>
            <a:br>
              <a:rPr lang="en-US" sz="2400" dirty="0">
                <a:latin typeface="+mn-lt"/>
              </a:rPr>
            </a:br>
            <a:endParaRPr lang="en-US" sz="2400" dirty="0">
              <a:latin typeface="+mn-lt"/>
            </a:endParaRPr>
          </a:p>
          <a:p>
            <a:r>
              <a:rPr lang="en-US" sz="2400" dirty="0">
                <a:latin typeface="+mn-lt"/>
              </a:rPr>
              <a:t>Reserved F64 pricing</a:t>
            </a:r>
          </a:p>
        </p:txBody>
      </p:sp>
      <p:pic>
        <p:nvPicPr>
          <p:cNvPr id="8" name="Graphic 7" descr="Programmer female with solid fill">
            <a:extLst>
              <a:ext uri="{FF2B5EF4-FFF2-40B4-BE49-F238E27FC236}">
                <a16:creationId xmlns:a16="http://schemas.microsoft.com/office/drawing/2014/main" id="{2C71E1B2-2ECE-68FB-8201-770F57ABFD0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8F784876-702D-2DDB-A585-8B4013D95DBA}"/>
              </a:ext>
            </a:extLst>
          </p:cNvPr>
          <p:cNvSpPr txBox="1">
            <a:spLocks/>
          </p:cNvSpPr>
          <p:nvPr/>
        </p:nvSpPr>
        <p:spPr>
          <a:xfrm>
            <a:off x="1182418" y="2166471"/>
            <a:ext cx="5170757" cy="2447861"/>
          </a:xfrm>
          <a:prstGeom prst="rect">
            <a:avLst/>
          </a:prstGeom>
        </p:spPr>
        <p:txBody>
          <a:bodyPr vert="horz" lIns="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X 0 = $0</a:t>
            </a:r>
          </a:p>
          <a:p>
            <a:endParaRPr lang="en-US" sz="2400" dirty="0">
              <a:latin typeface="+mn-lt"/>
            </a:endParaRPr>
          </a:p>
          <a:p>
            <a:endParaRPr lang="en-US" sz="2400" dirty="0">
              <a:latin typeface="+mn-lt"/>
            </a:endParaRPr>
          </a:p>
          <a:p>
            <a:r>
              <a:rPr lang="en-US" sz="2400" dirty="0">
                <a:latin typeface="+mn-lt"/>
              </a:rPr>
              <a:t>X 5 x $14/pro license = $70</a:t>
            </a:r>
            <a:br>
              <a:rPr lang="en-US" sz="2400" dirty="0">
                <a:latin typeface="+mn-lt"/>
              </a:rPr>
            </a:br>
            <a:endParaRPr lang="en-US" sz="2400" dirty="0">
              <a:latin typeface="+mn-lt"/>
            </a:endParaRPr>
          </a:p>
          <a:p>
            <a:r>
              <a:rPr lang="en-US" sz="2400" dirty="0">
                <a:latin typeface="+mn-lt"/>
              </a:rPr>
              <a:t>F64 = $5,000</a:t>
            </a:r>
            <a:br>
              <a:rPr lang="en-US" sz="2400" dirty="0">
                <a:latin typeface="+mn-lt"/>
              </a:rPr>
            </a:br>
            <a:endParaRPr lang="en-US" sz="2400" dirty="0">
              <a:latin typeface="+mn-lt"/>
            </a:endParaRPr>
          </a:p>
          <a:p>
            <a:endParaRPr lang="en-US" sz="2400" dirty="0">
              <a:latin typeface="+mn-lt"/>
            </a:endParaRPr>
          </a:p>
          <a:p>
            <a:r>
              <a:rPr lang="en-US" sz="2400" dirty="0">
                <a:latin typeface="+mn-lt"/>
              </a:rPr>
              <a:t>X ∞ x $0 viewer = $0</a:t>
            </a:r>
          </a:p>
        </p:txBody>
      </p:sp>
      <p:pic>
        <p:nvPicPr>
          <p:cNvPr id="10" name="Graphic 9" descr="Artist male with solid fill">
            <a:extLst>
              <a:ext uri="{FF2B5EF4-FFF2-40B4-BE49-F238E27FC236}">
                <a16:creationId xmlns:a16="http://schemas.microsoft.com/office/drawing/2014/main" id="{1562A528-DCCC-916C-E08C-B6EC83A0D1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020F8E85-80DB-F0C6-F712-90DA1F5BFEF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5751" y="3866295"/>
            <a:ext cx="649075" cy="649075"/>
          </a:xfrm>
          <a:prstGeom prst="rect">
            <a:avLst/>
          </a:prstGeom>
        </p:spPr>
      </p:pic>
      <p:sp>
        <p:nvSpPr>
          <p:cNvPr id="7" name="Title 3">
            <a:extLst>
              <a:ext uri="{FF2B5EF4-FFF2-40B4-BE49-F238E27FC236}">
                <a16:creationId xmlns:a16="http://schemas.microsoft.com/office/drawing/2014/main" id="{C3DF9DF7-CFDB-4406-F059-B2E69A77893E}"/>
              </a:ext>
            </a:extLst>
          </p:cNvPr>
          <p:cNvSpPr txBox="1">
            <a:spLocks/>
          </p:cNvSpPr>
          <p:nvPr/>
        </p:nvSpPr>
        <p:spPr>
          <a:xfrm>
            <a:off x="295751" y="4873271"/>
            <a:ext cx="4699581" cy="1601957"/>
          </a:xfrm>
          <a:prstGeom prst="rect">
            <a:avLst/>
          </a:prstGeom>
        </p:spPr>
        <p:txBody>
          <a:bodyPr vert="horz" lIns="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$5,070</a:t>
            </a:r>
            <a:br>
              <a:rPr lang="en-US" sz="2400" b="1" dirty="0">
                <a:latin typeface="+mn-lt"/>
              </a:rPr>
            </a:br>
            <a:endParaRPr lang="en-US" sz="2400" b="1" dirty="0">
              <a:latin typeface="+mn-lt"/>
            </a:endParaRPr>
          </a:p>
          <a:p>
            <a:r>
              <a:rPr lang="en-US" sz="2400" b="1" dirty="0">
                <a:latin typeface="+mn-lt"/>
              </a:rPr>
              <a:t>Total Annual Estimate: $60,840</a:t>
            </a:r>
          </a:p>
          <a:p>
            <a:endParaRPr lang="en-US" sz="2400" b="1" dirty="0">
              <a:latin typeface="+mn-lt"/>
            </a:endParaRPr>
          </a:p>
          <a:p>
            <a:r>
              <a:rPr lang="en-US" sz="2400" b="1" dirty="0">
                <a:latin typeface="+mn-lt"/>
              </a:rPr>
              <a:t>+ External Engineering Costs</a:t>
            </a:r>
            <a:endParaRPr lang="en-US" sz="1800" b="1" dirty="0">
              <a:latin typeface="+mn-lt"/>
            </a:endParaRPr>
          </a:p>
        </p:txBody>
      </p:sp>
    </p:spTree>
    <p:extLst>
      <p:ext uri="{BB962C8B-B14F-4D97-AF65-F5344CB8AC3E}">
        <p14:creationId xmlns:p14="http://schemas.microsoft.com/office/powerpoint/2010/main" val="427362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D0900-5F18-0FCC-51DF-BBDF27BB7CE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E7C0406-8CF5-B2E5-FA2D-FCBF7EF168F1}"/>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4E47D48-43A7-8D43-06D1-06079E5FD7F1}"/>
              </a:ext>
            </a:extLst>
          </p:cNvPr>
          <p:cNvSpPr>
            <a:spLocks noGrp="1"/>
          </p:cNvSpPr>
          <p:nvPr>
            <p:ph type="title"/>
          </p:nvPr>
        </p:nvSpPr>
        <p:spPr>
          <a:xfrm>
            <a:off x="1146081" y="293944"/>
            <a:ext cx="10281507" cy="1295865"/>
          </a:xfrm>
        </p:spPr>
        <p:txBody>
          <a:bodyPr anchor="t">
            <a:normAutofit/>
          </a:bodyPr>
          <a:lstStyle/>
          <a:p>
            <a:r>
              <a:rPr lang="en-US" dirty="0"/>
              <a:t>Licensing Example 4 </a:t>
            </a:r>
            <a:br>
              <a:rPr lang="en-US" dirty="0"/>
            </a:br>
            <a:r>
              <a:rPr lang="en-US" sz="2400" i="1" dirty="0"/>
              <a:t>Small ETL, Small User Base</a:t>
            </a:r>
            <a:endParaRPr lang="en-US" i="1" dirty="0"/>
          </a:p>
        </p:txBody>
      </p:sp>
      <p:sp>
        <p:nvSpPr>
          <p:cNvPr id="2" name="Title 3">
            <a:extLst>
              <a:ext uri="{FF2B5EF4-FFF2-40B4-BE49-F238E27FC236}">
                <a16:creationId xmlns:a16="http://schemas.microsoft.com/office/drawing/2014/main" id="{E7DE534E-C620-0AA6-D63F-105D51590981}"/>
              </a:ext>
            </a:extLst>
          </p:cNvPr>
          <p:cNvSpPr txBox="1">
            <a:spLocks/>
          </p:cNvSpPr>
          <p:nvPr/>
        </p:nvSpPr>
        <p:spPr>
          <a:xfrm>
            <a:off x="6381752" y="1930826"/>
            <a:ext cx="5565440" cy="421597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2 Fabric Data Engineers </a:t>
            </a:r>
          </a:p>
          <a:p>
            <a:pPr marL="800100" lvl="1" indent="-342900">
              <a:buFont typeface="Arial" panose="020B0604020202020204" pitchFamily="34" charset="0"/>
              <a:buChar char="•"/>
            </a:pPr>
            <a:r>
              <a:rPr lang="en-US" sz="2400" dirty="0"/>
              <a:t>Going with F16 for the estimate</a:t>
            </a:r>
          </a:p>
          <a:p>
            <a:pPr marL="800100" lvl="1" indent="-342900">
              <a:buFont typeface="Arial" panose="020B0604020202020204" pitchFamily="34" charset="0"/>
              <a:buChar char="•"/>
            </a:pPr>
            <a:r>
              <a:rPr lang="en-US" sz="2400" dirty="0"/>
              <a:t>Using reserved pricing</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54146C2E-6AB3-0DB3-F33E-4FBA3F5E57E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B781F79B-5E6B-F4E4-FBFE-3B97590CB90E}"/>
              </a:ext>
            </a:extLst>
          </p:cNvPr>
          <p:cNvSpPr txBox="1">
            <a:spLocks/>
          </p:cNvSpPr>
          <p:nvPr/>
        </p:nvSpPr>
        <p:spPr>
          <a:xfrm>
            <a:off x="1182418" y="2166472"/>
            <a:ext cx="4627832"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F16 = $1,250</a:t>
            </a:r>
          </a:p>
          <a:p>
            <a:endParaRPr lang="en-US" sz="2400" dirty="0">
              <a:latin typeface="+mn-lt"/>
            </a:endParaRPr>
          </a:p>
          <a:p>
            <a:endParaRPr lang="en-US" sz="2400" dirty="0">
              <a:latin typeface="+mn-lt"/>
            </a:endParaRPr>
          </a:p>
          <a:p>
            <a:r>
              <a:rPr lang="en-US" sz="2400" dirty="0">
                <a:latin typeface="+mn-lt"/>
              </a:rPr>
              <a:t>X 2 x $14/pro license = $28</a:t>
            </a:r>
            <a:br>
              <a:rPr lang="en-US" sz="2400" dirty="0">
                <a:latin typeface="+mn-lt"/>
              </a:rPr>
            </a:br>
            <a:endParaRPr lang="en-US" sz="2400" dirty="0">
              <a:latin typeface="+mn-lt"/>
            </a:endParaRPr>
          </a:p>
          <a:p>
            <a:endParaRPr lang="en-US" sz="2400" dirty="0">
              <a:latin typeface="+mn-lt"/>
            </a:endParaRPr>
          </a:p>
          <a:p>
            <a:r>
              <a:rPr lang="en-US" sz="2400" dirty="0">
                <a:latin typeface="+mn-lt"/>
              </a:rPr>
              <a:t>X 50 x $14/pro license = $700</a:t>
            </a:r>
          </a:p>
        </p:txBody>
      </p:sp>
      <p:pic>
        <p:nvPicPr>
          <p:cNvPr id="10" name="Graphic 9" descr="Artist male with solid fill">
            <a:extLst>
              <a:ext uri="{FF2B5EF4-FFF2-40B4-BE49-F238E27FC236}">
                <a16:creationId xmlns:a16="http://schemas.microsoft.com/office/drawing/2014/main" id="{EBEAFE50-4861-A14E-FA2C-477BD0E4B26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3230CEC7-8647-6886-8FFF-06F6F6B2E62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5DDE761C-53DA-4B10-FF92-8B12220E0E4D}"/>
              </a:ext>
            </a:extLst>
          </p:cNvPr>
          <p:cNvSpPr txBox="1">
            <a:spLocks/>
          </p:cNvSpPr>
          <p:nvPr/>
        </p:nvSpPr>
        <p:spPr>
          <a:xfrm>
            <a:off x="295752" y="4873271"/>
            <a:ext cx="4619148" cy="1091111"/>
          </a:xfrm>
          <a:prstGeom prst="rect">
            <a:avLst/>
          </a:prstGeom>
        </p:spPr>
        <p:txBody>
          <a:bodyPr vert="horz" lIns="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$1,978</a:t>
            </a:r>
            <a:br>
              <a:rPr lang="en-US" sz="2400" b="1" dirty="0">
                <a:latin typeface="+mn-lt"/>
              </a:rPr>
            </a:br>
            <a:br>
              <a:rPr lang="en-US" sz="2400" b="1" dirty="0">
                <a:latin typeface="+mn-lt"/>
              </a:rPr>
            </a:br>
            <a:endParaRPr lang="en-US" sz="2400" b="1" dirty="0">
              <a:latin typeface="+mn-lt"/>
            </a:endParaRPr>
          </a:p>
          <a:p>
            <a:r>
              <a:rPr lang="en-US" sz="2400" b="1" dirty="0">
                <a:latin typeface="+mn-lt"/>
              </a:rPr>
              <a:t>Total Annual Estimate: $23,736</a:t>
            </a:r>
          </a:p>
        </p:txBody>
      </p:sp>
      <p:pic>
        <p:nvPicPr>
          <p:cNvPr id="5" name="Graphic 4" descr="Diamond with solid fill">
            <a:extLst>
              <a:ext uri="{FF2B5EF4-FFF2-40B4-BE49-F238E27FC236}">
                <a16:creationId xmlns:a16="http://schemas.microsoft.com/office/drawing/2014/main" id="{7B87159B-9BF1-F95F-F24A-559CFCBC12A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4799" y="140288"/>
            <a:ext cx="914400" cy="914400"/>
          </a:xfrm>
          <a:prstGeom prst="rect">
            <a:avLst/>
          </a:prstGeom>
        </p:spPr>
      </p:pic>
    </p:spTree>
    <p:extLst>
      <p:ext uri="{BB962C8B-B14F-4D97-AF65-F5344CB8AC3E}">
        <p14:creationId xmlns:p14="http://schemas.microsoft.com/office/powerpoint/2010/main" val="1264232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9A05F-7B4A-A1ED-7AFA-607E9A75235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45908DB-04D7-16E3-3FA9-F4522E092A6C}"/>
              </a:ext>
            </a:extLst>
          </p:cNvPr>
          <p:cNvSpPr/>
          <p:nvPr/>
        </p:nvSpPr>
        <p:spPr>
          <a:xfrm>
            <a:off x="257507" y="4777953"/>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37B0337-CF85-F9BD-EAAE-3E12C37240D6}"/>
              </a:ext>
            </a:extLst>
          </p:cNvPr>
          <p:cNvSpPr>
            <a:spLocks noGrp="1"/>
          </p:cNvSpPr>
          <p:nvPr>
            <p:ph type="title"/>
          </p:nvPr>
        </p:nvSpPr>
        <p:spPr>
          <a:xfrm>
            <a:off x="1146081" y="293944"/>
            <a:ext cx="10281507" cy="1295865"/>
          </a:xfrm>
        </p:spPr>
        <p:txBody>
          <a:bodyPr anchor="t">
            <a:normAutofit/>
          </a:bodyPr>
          <a:lstStyle/>
          <a:p>
            <a:r>
              <a:rPr lang="en-US" dirty="0"/>
              <a:t>Licensing Example 5 </a:t>
            </a:r>
            <a:br>
              <a:rPr lang="en-US" dirty="0"/>
            </a:br>
            <a:r>
              <a:rPr lang="en-US" sz="2400" i="1" dirty="0"/>
              <a:t>Larger ETL, Small User Base</a:t>
            </a:r>
            <a:endParaRPr lang="en-US" i="1" dirty="0"/>
          </a:p>
        </p:txBody>
      </p:sp>
      <p:pic>
        <p:nvPicPr>
          <p:cNvPr id="168" name="Graphic 167" descr="Diamond with solid fill">
            <a:extLst>
              <a:ext uri="{FF2B5EF4-FFF2-40B4-BE49-F238E27FC236}">
                <a16:creationId xmlns:a16="http://schemas.microsoft.com/office/drawing/2014/main" id="{B3BB1E35-E5F3-354A-38BB-0852FEA42E8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B81EA808-2914-C591-32A2-043AAD7DD9A5}"/>
              </a:ext>
            </a:extLst>
          </p:cNvPr>
          <p:cNvSpPr txBox="1">
            <a:spLocks/>
          </p:cNvSpPr>
          <p:nvPr/>
        </p:nvSpPr>
        <p:spPr>
          <a:xfrm>
            <a:off x="6462712" y="1930827"/>
            <a:ext cx="5081587" cy="3966206"/>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2 Fabric Data Engineers </a:t>
            </a:r>
          </a:p>
          <a:p>
            <a:pPr marL="800100" lvl="1" indent="-342900">
              <a:buFont typeface="Arial" panose="020B0604020202020204" pitchFamily="34" charset="0"/>
              <a:buChar char="•"/>
            </a:pPr>
            <a:r>
              <a:rPr lang="en-US" sz="2400" dirty="0"/>
              <a:t>Going with F32 for the estimate</a:t>
            </a:r>
          </a:p>
          <a:p>
            <a:pPr marL="800100" lvl="1" indent="-342900">
              <a:buFont typeface="Arial" panose="020B0604020202020204" pitchFamily="34" charset="0"/>
              <a:buChar char="•"/>
            </a:pPr>
            <a:r>
              <a:rPr lang="en-US" sz="2400" dirty="0"/>
              <a:t>Using reserved pricing</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7D1B6AC8-D3F5-08E6-5348-583648E8A37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90819BF9-0465-2D0C-EB11-B890B10DDBED}"/>
              </a:ext>
            </a:extLst>
          </p:cNvPr>
          <p:cNvSpPr txBox="1">
            <a:spLocks/>
          </p:cNvSpPr>
          <p:nvPr/>
        </p:nvSpPr>
        <p:spPr>
          <a:xfrm>
            <a:off x="1182418" y="2166472"/>
            <a:ext cx="4665932"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F32 = $2,501</a:t>
            </a:r>
          </a:p>
          <a:p>
            <a:endParaRPr lang="en-US" sz="2400" dirty="0">
              <a:latin typeface="+mn-lt"/>
            </a:endParaRPr>
          </a:p>
          <a:p>
            <a:endParaRPr lang="en-US" sz="2400" dirty="0">
              <a:latin typeface="+mn-lt"/>
            </a:endParaRPr>
          </a:p>
          <a:p>
            <a:r>
              <a:rPr lang="en-US" sz="2400" dirty="0">
                <a:latin typeface="+mn-lt"/>
              </a:rPr>
              <a:t>X 2 x $14/pro license = $28</a:t>
            </a:r>
            <a:br>
              <a:rPr lang="en-US" sz="2400" dirty="0">
                <a:latin typeface="+mn-lt"/>
              </a:rPr>
            </a:br>
            <a:endParaRPr lang="en-US" sz="2400" dirty="0">
              <a:latin typeface="+mn-lt"/>
            </a:endParaRPr>
          </a:p>
          <a:p>
            <a:endParaRPr lang="en-US" sz="2400" dirty="0">
              <a:latin typeface="+mn-lt"/>
            </a:endParaRPr>
          </a:p>
          <a:p>
            <a:r>
              <a:rPr lang="en-US" sz="2400" dirty="0">
                <a:latin typeface="+mn-lt"/>
              </a:rPr>
              <a:t>X 50 x $10/pro license = $700</a:t>
            </a:r>
          </a:p>
        </p:txBody>
      </p:sp>
      <p:pic>
        <p:nvPicPr>
          <p:cNvPr id="10" name="Graphic 9" descr="Artist male with solid fill">
            <a:extLst>
              <a:ext uri="{FF2B5EF4-FFF2-40B4-BE49-F238E27FC236}">
                <a16:creationId xmlns:a16="http://schemas.microsoft.com/office/drawing/2014/main" id="{28BF3BBD-5500-346A-2B42-FCF40127551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E45CE499-845E-4B7C-8607-6A0EBDB704D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11B066CB-D101-F828-51FB-C7EC6D8C9993}"/>
              </a:ext>
            </a:extLst>
          </p:cNvPr>
          <p:cNvSpPr txBox="1">
            <a:spLocks/>
          </p:cNvSpPr>
          <p:nvPr/>
        </p:nvSpPr>
        <p:spPr>
          <a:xfrm>
            <a:off x="295751" y="4873271"/>
            <a:ext cx="4662012" cy="1091111"/>
          </a:xfrm>
          <a:prstGeom prst="rect">
            <a:avLst/>
          </a:prstGeom>
        </p:spPr>
        <p:txBody>
          <a:bodyPr vert="horz" lIns="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$3,229</a:t>
            </a:r>
            <a:br>
              <a:rPr lang="en-US" sz="2400" b="1" dirty="0">
                <a:latin typeface="+mn-lt"/>
              </a:rPr>
            </a:br>
            <a:br>
              <a:rPr lang="en-US" sz="2400" b="1" dirty="0">
                <a:latin typeface="+mn-lt"/>
              </a:rPr>
            </a:br>
            <a:endParaRPr lang="en-US" sz="2400" b="1" dirty="0">
              <a:latin typeface="+mn-lt"/>
            </a:endParaRPr>
          </a:p>
          <a:p>
            <a:r>
              <a:rPr lang="en-US" sz="2400" b="1" dirty="0">
                <a:latin typeface="+mn-lt"/>
              </a:rPr>
              <a:t>Total Annual Estimate: $38,748</a:t>
            </a:r>
          </a:p>
        </p:txBody>
      </p:sp>
    </p:spTree>
    <p:extLst>
      <p:ext uri="{BB962C8B-B14F-4D97-AF65-F5344CB8AC3E}">
        <p14:creationId xmlns:p14="http://schemas.microsoft.com/office/powerpoint/2010/main" val="273724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38497-9020-1D47-8301-A4F3CC1EBA6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9938E5-82BD-EBCD-9447-31BBA5D9E0B6}"/>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8E016B-E3A3-72D4-37B6-1165C2324A2C}"/>
              </a:ext>
            </a:extLst>
          </p:cNvPr>
          <p:cNvSpPr>
            <a:spLocks noGrp="1"/>
          </p:cNvSpPr>
          <p:nvPr>
            <p:ph type="title"/>
          </p:nvPr>
        </p:nvSpPr>
        <p:spPr>
          <a:xfrm>
            <a:off x="1146081" y="293944"/>
            <a:ext cx="10281507" cy="1295865"/>
          </a:xfrm>
        </p:spPr>
        <p:txBody>
          <a:bodyPr anchor="t">
            <a:normAutofit/>
          </a:bodyPr>
          <a:lstStyle/>
          <a:p>
            <a:r>
              <a:rPr lang="en-US" dirty="0"/>
              <a:t>Licensing Example 6 </a:t>
            </a:r>
            <a:br>
              <a:rPr lang="en-US" dirty="0"/>
            </a:br>
            <a:r>
              <a:rPr lang="en-US" sz="2400" i="1" dirty="0"/>
              <a:t>Larger ETL, Large User Base</a:t>
            </a:r>
            <a:endParaRPr lang="en-US" i="1" dirty="0"/>
          </a:p>
        </p:txBody>
      </p:sp>
      <p:pic>
        <p:nvPicPr>
          <p:cNvPr id="168" name="Graphic 167" descr="Diamond with solid fill">
            <a:extLst>
              <a:ext uri="{FF2B5EF4-FFF2-40B4-BE49-F238E27FC236}">
                <a16:creationId xmlns:a16="http://schemas.microsoft.com/office/drawing/2014/main" id="{98E838C3-04B6-2C4E-5A8B-0E4D603B9D6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63D296AC-A588-B2C6-F57C-702FA96A270A}"/>
              </a:ext>
            </a:extLst>
          </p:cNvPr>
          <p:cNvSpPr txBox="1">
            <a:spLocks/>
          </p:cNvSpPr>
          <p:nvPr/>
        </p:nvSpPr>
        <p:spPr>
          <a:xfrm>
            <a:off x="6424614" y="1930826"/>
            <a:ext cx="5356752" cy="433027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10 Fabric Data Engineers </a:t>
            </a:r>
          </a:p>
          <a:p>
            <a:pPr marL="800100" lvl="1" indent="-342900">
              <a:buFont typeface="Arial" panose="020B0604020202020204" pitchFamily="34" charset="0"/>
              <a:buChar char="•"/>
            </a:pPr>
            <a:r>
              <a:rPr lang="en-US" sz="2400" dirty="0"/>
              <a:t>Going with F64 for the estimate</a:t>
            </a:r>
          </a:p>
          <a:p>
            <a:pPr marL="800100" lvl="1" indent="-342900">
              <a:buFont typeface="Arial" panose="020B0604020202020204" pitchFamily="34" charset="0"/>
              <a:buChar char="•"/>
            </a:pPr>
            <a:r>
              <a:rPr lang="en-US" sz="2400" dirty="0"/>
              <a:t>Using reserved pricing</a:t>
            </a:r>
            <a:br>
              <a:rPr lang="en-US" sz="2400" dirty="0"/>
            </a:br>
            <a:endParaRPr lang="en-US" sz="2400" dirty="0"/>
          </a:p>
          <a:p>
            <a:r>
              <a:rPr lang="en-US" sz="2400" dirty="0">
                <a:latin typeface="+mn-lt"/>
              </a:rPr>
              <a:t>5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 Report Viewers</a:t>
            </a:r>
          </a:p>
        </p:txBody>
      </p:sp>
      <p:pic>
        <p:nvPicPr>
          <p:cNvPr id="8" name="Graphic 7" descr="Programmer female with solid fill">
            <a:extLst>
              <a:ext uri="{FF2B5EF4-FFF2-40B4-BE49-F238E27FC236}">
                <a16:creationId xmlns:a16="http://schemas.microsoft.com/office/drawing/2014/main" id="{267B988F-3A34-F4D7-8B96-6F46492ADEC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490F85CA-F89C-7A49-516D-E4D2322B13DA}"/>
              </a:ext>
            </a:extLst>
          </p:cNvPr>
          <p:cNvSpPr txBox="1">
            <a:spLocks/>
          </p:cNvSpPr>
          <p:nvPr/>
        </p:nvSpPr>
        <p:spPr>
          <a:xfrm>
            <a:off x="1182418" y="2166472"/>
            <a:ext cx="4584970"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F64 = $5,000</a:t>
            </a:r>
          </a:p>
          <a:p>
            <a:endParaRPr lang="en-US" sz="2400" dirty="0">
              <a:latin typeface="+mn-lt"/>
            </a:endParaRPr>
          </a:p>
          <a:p>
            <a:endParaRPr lang="en-US" sz="2400" dirty="0">
              <a:latin typeface="+mn-lt"/>
            </a:endParaRPr>
          </a:p>
          <a:p>
            <a:r>
              <a:rPr lang="en-US" sz="2400" dirty="0">
                <a:latin typeface="+mn-lt"/>
              </a:rPr>
              <a:t>X 5 x $14/pro license = $70</a:t>
            </a:r>
            <a:br>
              <a:rPr lang="en-US" sz="2400" dirty="0">
                <a:latin typeface="+mn-lt"/>
              </a:rPr>
            </a:br>
            <a:endParaRPr lang="en-US" sz="2400" dirty="0">
              <a:latin typeface="+mn-lt"/>
            </a:endParaRPr>
          </a:p>
          <a:p>
            <a:endParaRPr lang="en-US" sz="2400" dirty="0">
              <a:latin typeface="+mn-lt"/>
            </a:endParaRPr>
          </a:p>
          <a:p>
            <a:r>
              <a:rPr lang="en-US" sz="2400" dirty="0">
                <a:latin typeface="+mn-lt"/>
              </a:rPr>
              <a:t>X ∞ x $0 viewer license = $0</a:t>
            </a:r>
          </a:p>
        </p:txBody>
      </p:sp>
      <p:pic>
        <p:nvPicPr>
          <p:cNvPr id="10" name="Graphic 9" descr="Artist male with solid fill">
            <a:extLst>
              <a:ext uri="{FF2B5EF4-FFF2-40B4-BE49-F238E27FC236}">
                <a16:creationId xmlns:a16="http://schemas.microsoft.com/office/drawing/2014/main" id="{E25BA23B-3413-7ADB-7863-512ADFAA26E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0AF95BEB-B8FC-ED5F-BBCA-6D1A1E46CE2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F6D8152C-346A-FC9C-359E-38D6FD0BC7D8}"/>
              </a:ext>
            </a:extLst>
          </p:cNvPr>
          <p:cNvSpPr txBox="1">
            <a:spLocks/>
          </p:cNvSpPr>
          <p:nvPr/>
        </p:nvSpPr>
        <p:spPr>
          <a:xfrm>
            <a:off x="295750" y="4873271"/>
            <a:ext cx="4633437" cy="1091111"/>
          </a:xfrm>
          <a:prstGeom prst="rect">
            <a:avLst/>
          </a:prstGeom>
        </p:spPr>
        <p:txBody>
          <a:bodyPr vert="horz" lIns="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$5,070</a:t>
            </a:r>
            <a:br>
              <a:rPr lang="en-US" sz="2400" b="1" dirty="0">
                <a:latin typeface="+mn-lt"/>
              </a:rPr>
            </a:br>
            <a:br>
              <a:rPr lang="en-US" sz="2400" b="1" dirty="0">
                <a:latin typeface="+mn-lt"/>
              </a:rPr>
            </a:br>
            <a:endParaRPr lang="en-US" sz="2400" b="1" dirty="0">
              <a:latin typeface="+mn-lt"/>
            </a:endParaRPr>
          </a:p>
          <a:p>
            <a:r>
              <a:rPr lang="en-US" sz="2400" b="1" dirty="0">
                <a:latin typeface="+mn-lt"/>
              </a:rPr>
              <a:t>Total Annual Estimate: $60,840</a:t>
            </a:r>
          </a:p>
          <a:p>
            <a:endParaRPr lang="en-US" sz="2400" b="1" dirty="0">
              <a:latin typeface="+mn-lt"/>
            </a:endParaRPr>
          </a:p>
        </p:txBody>
      </p:sp>
    </p:spTree>
    <p:extLst>
      <p:ext uri="{BB962C8B-B14F-4D97-AF65-F5344CB8AC3E}">
        <p14:creationId xmlns:p14="http://schemas.microsoft.com/office/powerpoint/2010/main" val="152560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99B88-630F-5E9A-6D82-07981B37C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4C6E6D-1041-459F-3371-E8041F7E699B}"/>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Helpful Additional Tools</a:t>
            </a:r>
          </a:p>
        </p:txBody>
      </p:sp>
      <p:sp>
        <p:nvSpPr>
          <p:cNvPr id="3" name="Title 3">
            <a:extLst>
              <a:ext uri="{FF2B5EF4-FFF2-40B4-BE49-F238E27FC236}">
                <a16:creationId xmlns:a16="http://schemas.microsoft.com/office/drawing/2014/main" id="{A7DC8369-20D6-18E7-664B-5CA679430B2A}"/>
              </a:ext>
            </a:extLst>
          </p:cNvPr>
          <p:cNvSpPr txBox="1">
            <a:spLocks/>
          </p:cNvSpPr>
          <p:nvPr/>
        </p:nvSpPr>
        <p:spPr>
          <a:xfrm>
            <a:off x="6288589" y="1930826"/>
            <a:ext cx="5660524" cy="433027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marL="342900" indent="-342900">
              <a:buFont typeface="Arial" panose="020B0604020202020204" pitchFamily="34" charset="0"/>
              <a:buChar char="•"/>
            </a:pPr>
            <a:r>
              <a:rPr lang="en-US" sz="2400" dirty="0">
                <a:latin typeface="+mn-lt"/>
                <a:hlinkClick r:id="rId3"/>
              </a:rPr>
              <a:t>https://data-witches.com/power-bi-licensing-calculator/</a:t>
            </a:r>
            <a:br>
              <a:rPr lang="en-US" sz="2400" dirty="0">
                <a:latin typeface="+mn-lt"/>
              </a:rPr>
            </a:br>
            <a:endParaRPr lang="en-US" sz="2400" dirty="0">
              <a:latin typeface="+mn-lt"/>
            </a:endParaRPr>
          </a:p>
          <a:p>
            <a:pPr marL="342900" indent="-342900">
              <a:buFont typeface="Arial" panose="020B0604020202020204" pitchFamily="34" charset="0"/>
              <a:buChar char="•"/>
            </a:pPr>
            <a:r>
              <a:rPr lang="en-US" sz="2400" dirty="0">
                <a:latin typeface="+mn-lt"/>
                <a:hlinkClick r:id="rId4"/>
              </a:rPr>
              <a:t>Microsoft Fabric Licensing: An Ultimate Guide – RADACAD</a:t>
            </a:r>
            <a:br>
              <a:rPr lang="en-US" sz="2400" dirty="0">
                <a:latin typeface="+mn-lt"/>
              </a:rPr>
            </a:br>
            <a:endParaRPr lang="en-US" sz="2400" dirty="0">
              <a:latin typeface="+mn-lt"/>
            </a:endParaRPr>
          </a:p>
          <a:p>
            <a:pPr marL="342900" indent="-342900">
              <a:buFont typeface="Arial" panose="020B0604020202020204" pitchFamily="34" charset="0"/>
              <a:buChar char="•"/>
            </a:pPr>
            <a:r>
              <a:rPr lang="en-US" sz="2400" dirty="0">
                <a:latin typeface="+mn-lt"/>
                <a:hlinkClick r:id="rId5"/>
              </a:rPr>
              <a:t>https://www.tigeranalytics.com/perspectives/blog/a-comprehensive-guide-to-pricing-and-licensing-on-microsoft-fabric/</a:t>
            </a:r>
            <a:r>
              <a:rPr lang="en-US" sz="2400" dirty="0">
                <a:latin typeface="+mn-lt"/>
              </a:rPr>
              <a:t> </a:t>
            </a:r>
          </a:p>
        </p:txBody>
      </p:sp>
      <p:pic>
        <p:nvPicPr>
          <p:cNvPr id="6" name="Picture 5">
            <a:extLst>
              <a:ext uri="{FF2B5EF4-FFF2-40B4-BE49-F238E27FC236}">
                <a16:creationId xmlns:a16="http://schemas.microsoft.com/office/drawing/2014/main" id="{97CC20F5-6CA2-D94E-C370-39050B769D55}"/>
              </a:ext>
            </a:extLst>
          </p:cNvPr>
          <p:cNvPicPr>
            <a:picLocks noChangeAspect="1"/>
          </p:cNvPicPr>
          <p:nvPr/>
        </p:nvPicPr>
        <p:blipFill>
          <a:blip r:embed="rId6"/>
          <a:stretch>
            <a:fillRect/>
          </a:stretch>
        </p:blipFill>
        <p:spPr>
          <a:xfrm>
            <a:off x="676070" y="1930826"/>
            <a:ext cx="5227344" cy="3246012"/>
          </a:xfrm>
          <a:prstGeom prst="rect">
            <a:avLst/>
          </a:prstGeom>
        </p:spPr>
      </p:pic>
    </p:spTree>
    <p:extLst>
      <p:ext uri="{BB962C8B-B14F-4D97-AF65-F5344CB8AC3E}">
        <p14:creationId xmlns:p14="http://schemas.microsoft.com/office/powerpoint/2010/main" val="2258732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9787-8F77-2DFC-DB0D-CC71B9FA3EF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B447C29-A3AB-2142-CAE6-3683A512DDB0}"/>
              </a:ext>
            </a:extLst>
          </p:cNvPr>
          <p:cNvPicPr>
            <a:picLocks noChangeAspect="1"/>
          </p:cNvPicPr>
          <p:nvPr/>
        </p:nvPicPr>
        <p:blipFill>
          <a:blip r:embed="rId3"/>
          <a:stretch>
            <a:fillRect/>
          </a:stretch>
        </p:blipFill>
        <p:spPr>
          <a:xfrm>
            <a:off x="4356289" y="1913467"/>
            <a:ext cx="3594700" cy="4459926"/>
          </a:xfrm>
          <a:prstGeom prst="rect">
            <a:avLst/>
          </a:prstGeom>
        </p:spPr>
      </p:pic>
      <p:sp>
        <p:nvSpPr>
          <p:cNvPr id="8" name="Title 1">
            <a:extLst>
              <a:ext uri="{FF2B5EF4-FFF2-40B4-BE49-F238E27FC236}">
                <a16:creationId xmlns:a16="http://schemas.microsoft.com/office/drawing/2014/main" id="{4C5BD97D-5FDB-3327-ED46-A8A8222E2FC4}"/>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Questions?</a:t>
            </a: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226544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1246739" y="330974"/>
            <a:ext cx="10197494" cy="1099457"/>
          </a:xfrm>
        </p:spPr>
        <p:txBody>
          <a:bodyPr>
            <a:noAutofit/>
          </a:bodyPr>
          <a:lstStyle/>
          <a:p>
            <a:r>
              <a:rPr lang="en-US" sz="3200" dirty="0"/>
              <a:t>Don’t forget to connect, thanks for listening!</a:t>
            </a:r>
          </a:p>
        </p:txBody>
      </p:sp>
      <p:graphicFrame>
        <p:nvGraphicFramePr>
          <p:cNvPr id="53" name="Content Placeholder 2">
            <a:extLst>
              <a:ext uri="{FF2B5EF4-FFF2-40B4-BE49-F238E27FC236}">
                <a16:creationId xmlns:a16="http://schemas.microsoft.com/office/drawing/2014/main" id="{3C5312A1-6D86-AB24-BBF8-296AC20E4D4A}"/>
              </a:ext>
            </a:extLst>
          </p:cNvPr>
          <p:cNvGraphicFramePr>
            <a:graphicFrameLocks noGrp="1"/>
          </p:cNvGraphicFramePr>
          <p:nvPr>
            <p:ph idx="1"/>
          </p:nvPr>
        </p:nvGraphicFramePr>
        <p:xfrm>
          <a:off x="4466024" y="1430431"/>
          <a:ext cx="7601596" cy="5208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5E3BFC27-6733-8963-13C2-165A3C03425F}"/>
              </a:ext>
            </a:extLst>
          </p:cNvPr>
          <p:cNvSpPr txBox="1">
            <a:spLocks/>
          </p:cNvSpPr>
          <p:nvPr/>
        </p:nvSpPr>
        <p:spPr>
          <a:xfrm>
            <a:off x="1096767" y="2165956"/>
            <a:ext cx="2493297" cy="6231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GitHub</a:t>
            </a:r>
          </a:p>
        </p:txBody>
      </p:sp>
      <p:pic>
        <p:nvPicPr>
          <p:cNvPr id="4" name="Picture 3">
            <a:extLst>
              <a:ext uri="{FF2B5EF4-FFF2-40B4-BE49-F238E27FC236}">
                <a16:creationId xmlns:a16="http://schemas.microsoft.com/office/drawing/2014/main" id="{F9368141-E5EF-4BB5-7A12-57480E4EC457}"/>
              </a:ext>
            </a:extLst>
          </p:cNvPr>
          <p:cNvPicPr>
            <a:picLocks noChangeAspect="1"/>
          </p:cNvPicPr>
          <p:nvPr/>
        </p:nvPicPr>
        <p:blipFill>
          <a:blip r:embed="rId8"/>
          <a:stretch>
            <a:fillRect/>
          </a:stretch>
        </p:blipFill>
        <p:spPr>
          <a:xfrm>
            <a:off x="1096766" y="2789135"/>
            <a:ext cx="2560833" cy="2560833"/>
          </a:xfrm>
          <a:prstGeom prst="rect">
            <a:avLst/>
          </a:prstGeom>
        </p:spPr>
      </p:pic>
    </p:spTree>
    <p:extLst>
      <p:ext uri="{BB962C8B-B14F-4D97-AF65-F5344CB8AC3E}">
        <p14:creationId xmlns:p14="http://schemas.microsoft.com/office/powerpoint/2010/main" val="2435802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D0FF-1A55-E74E-023C-E0386E1F1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EEF39-7DBF-5077-134A-0BD6BCF00D1B}"/>
              </a:ext>
            </a:extLst>
          </p:cNvPr>
          <p:cNvSpPr>
            <a:spLocks noGrp="1"/>
          </p:cNvSpPr>
          <p:nvPr>
            <p:ph type="title"/>
          </p:nvPr>
        </p:nvSpPr>
        <p:spPr>
          <a:xfrm>
            <a:off x="0" y="365125"/>
            <a:ext cx="12188952" cy="1325563"/>
          </a:xfrm>
        </p:spPr>
        <p:txBody>
          <a:bodyPr vert="horz" lIns="91440" tIns="45720" rIns="91440" bIns="45720" rtlCol="0" anchor="ctr">
            <a:normAutofit fontScale="90000"/>
          </a:bodyPr>
          <a:lstStyle/>
          <a:p>
            <a:pPr algn="ctr"/>
            <a:r>
              <a:rPr lang="en-US" sz="4800" dirty="0"/>
              <a:t>Fabric Licensing</a:t>
            </a:r>
            <a:br>
              <a:rPr lang="en-US" sz="4800" dirty="0"/>
            </a:br>
            <a:r>
              <a:rPr lang="en-US" sz="4800" dirty="0"/>
              <a:t>The IKEA Instructions of IT</a:t>
            </a:r>
            <a:endParaRPr lang="en-US" sz="4800"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E46D0756-29B5-B71F-D142-B684B0F21BB7}"/>
              </a:ext>
            </a:extLst>
          </p:cNvPr>
          <p:cNvPicPr>
            <a:picLocks noChangeAspect="1"/>
          </p:cNvPicPr>
          <p:nvPr/>
        </p:nvPicPr>
        <p:blipFill>
          <a:blip r:embed="rId3"/>
          <a:stretch>
            <a:fillRect/>
          </a:stretch>
        </p:blipFill>
        <p:spPr>
          <a:xfrm>
            <a:off x="2856807" y="2032130"/>
            <a:ext cx="6475337" cy="4246122"/>
          </a:xfrm>
          <a:prstGeom prst="rect">
            <a:avLst/>
          </a:prstGeom>
        </p:spPr>
      </p:pic>
    </p:spTree>
    <p:extLst>
      <p:ext uri="{BB962C8B-B14F-4D97-AF65-F5344CB8AC3E}">
        <p14:creationId xmlns:p14="http://schemas.microsoft.com/office/powerpoint/2010/main" val="234787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B625E-CD8B-8CEC-12A3-D905E0980873}"/>
              </a:ext>
            </a:extLst>
          </p:cNvPr>
          <p:cNvSpPr>
            <a:spLocks noGrp="1"/>
          </p:cNvSpPr>
          <p:nvPr>
            <p:ph type="title"/>
          </p:nvPr>
        </p:nvSpPr>
        <p:spPr>
          <a:xfrm>
            <a:off x="1146081" y="293945"/>
            <a:ext cx="10281507" cy="641060"/>
          </a:xfrm>
        </p:spPr>
        <p:txBody>
          <a:bodyPr>
            <a:noAutofit/>
          </a:bodyPr>
          <a:lstStyle/>
          <a:p>
            <a:r>
              <a:rPr lang="en-US" sz="3600" dirty="0"/>
              <a:t>Microsoft Fabric Licensing Key Concepts</a:t>
            </a:r>
          </a:p>
        </p:txBody>
      </p:sp>
      <p:sp>
        <p:nvSpPr>
          <p:cNvPr id="2" name="Title 3">
            <a:extLst>
              <a:ext uri="{FF2B5EF4-FFF2-40B4-BE49-F238E27FC236}">
                <a16:creationId xmlns:a16="http://schemas.microsoft.com/office/drawing/2014/main" id="{1ACC833C-F9DE-4F86-BD1A-8E5E46965699}"/>
              </a:ext>
            </a:extLst>
          </p:cNvPr>
          <p:cNvSpPr txBox="1">
            <a:spLocks/>
          </p:cNvSpPr>
          <p:nvPr/>
        </p:nvSpPr>
        <p:spPr>
          <a:xfrm>
            <a:off x="274320" y="1591055"/>
            <a:ext cx="11711642" cy="5139101"/>
          </a:xfrm>
          <a:prstGeom prst="rect">
            <a:avLst/>
          </a:prstGeom>
          <a:noFill/>
        </p:spPr>
        <p:txBody>
          <a:bodyPr vert="horz" lIns="0" tIns="45720" rIns="91440" bIns="45720" numCol="1" spcCol="45720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b="1" dirty="0">
                <a:latin typeface="+mn-lt"/>
              </a:rPr>
              <a:t>Tenant</a:t>
            </a:r>
            <a:r>
              <a:rPr lang="en-US" sz="2000" dirty="0">
                <a:latin typeface="+mn-lt"/>
              </a:rPr>
              <a:t>  - Microsoft Fabric is deployed to a Microsoft Entra tenant. Each tenant is tied to a specific Domain Name System (DNS) and other domains can be added to the tenant. </a:t>
            </a:r>
          </a:p>
          <a:p>
            <a:endParaRPr lang="en-US" sz="2000" dirty="0">
              <a:latin typeface="+mn-lt"/>
            </a:endParaRPr>
          </a:p>
          <a:p>
            <a:r>
              <a:rPr lang="en-US" sz="2000" b="1" dirty="0">
                <a:latin typeface="+mn-lt"/>
              </a:rPr>
              <a:t>Capacity</a:t>
            </a:r>
            <a:r>
              <a:rPr lang="en-US" sz="2000" dirty="0">
                <a:latin typeface="+mn-lt"/>
              </a:rPr>
              <a:t> - Resides within a Fabric tenant. Each capacity that sits under a tenant is a distinct pool of resources allocated to Fabric. Size of the capacity determines the amount of computation power available.  You can have multiple capacities per tenant. Each tenant has a default shared capacity that does not cost anything, but it cannot run Fabric items and items are not sharable. </a:t>
            </a:r>
            <a:br>
              <a:rPr lang="en-US" sz="2000" dirty="0">
                <a:latin typeface="+mn-lt"/>
              </a:rPr>
            </a:br>
            <a:br>
              <a:rPr lang="en-US" sz="2000" dirty="0">
                <a:latin typeface="+mn-lt"/>
              </a:rPr>
            </a:br>
            <a:r>
              <a:rPr lang="en-US" sz="2000" b="1" dirty="0">
                <a:latin typeface="+mn-lt"/>
              </a:rPr>
              <a:t>Shared capacity </a:t>
            </a:r>
            <a:r>
              <a:rPr lang="en-US" sz="2000" dirty="0">
                <a:latin typeface="+mn-lt"/>
              </a:rPr>
              <a:t>runs on a server shared with other tenants.</a:t>
            </a:r>
            <a:br>
              <a:rPr lang="en-US" sz="2000" dirty="0">
                <a:latin typeface="+mn-lt"/>
              </a:rPr>
            </a:br>
            <a:r>
              <a:rPr lang="en-US" sz="2000" b="1" dirty="0">
                <a:latin typeface="+mn-lt"/>
              </a:rPr>
              <a:t>Dedicated capacity </a:t>
            </a:r>
            <a:r>
              <a:rPr lang="en-US" sz="2000" dirty="0">
                <a:latin typeface="+mn-lt"/>
              </a:rPr>
              <a:t>runs on a server that only contains your tenant’s data (FSKUs).</a:t>
            </a:r>
          </a:p>
          <a:p>
            <a:endParaRPr lang="en-US" sz="2000" dirty="0">
              <a:latin typeface="+mn-lt"/>
            </a:endParaRPr>
          </a:p>
          <a:p>
            <a:r>
              <a:rPr lang="en-US" sz="2000" b="1" dirty="0">
                <a:latin typeface="+mn-lt"/>
              </a:rPr>
              <a:t>Workspaces</a:t>
            </a:r>
            <a:r>
              <a:rPr lang="en-US" sz="2000" dirty="0">
                <a:latin typeface="+mn-lt"/>
              </a:rPr>
              <a:t> </a:t>
            </a:r>
          </a:p>
          <a:p>
            <a:r>
              <a:rPr lang="en-US" sz="2000" dirty="0">
                <a:latin typeface="+mn-lt"/>
              </a:rPr>
              <a:t>Resides within capacities. Used as containers for Microsoft Fabric items. Each user has a personal workspace called “My Workspace”. More workspaces can be created to enable collaboration.  You can have multiple workspaces in a capacity. </a:t>
            </a:r>
          </a:p>
        </p:txBody>
      </p:sp>
      <p:pic>
        <p:nvPicPr>
          <p:cNvPr id="168" name="Graphic 167" descr="Lightbulb and gear with solid fill">
            <a:extLst>
              <a:ext uri="{FF2B5EF4-FFF2-40B4-BE49-F238E27FC236}">
                <a16:creationId xmlns:a16="http://schemas.microsoft.com/office/drawing/2014/main" id="{1EF520E6-48A9-B120-1683-53C88E5A93C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519" y="20605"/>
            <a:ext cx="914400" cy="914400"/>
          </a:xfrm>
          <a:prstGeom prst="rect">
            <a:avLst/>
          </a:prstGeom>
        </p:spPr>
      </p:pic>
    </p:spTree>
    <p:extLst>
      <p:ext uri="{BB962C8B-B14F-4D97-AF65-F5344CB8AC3E}">
        <p14:creationId xmlns:p14="http://schemas.microsoft.com/office/powerpoint/2010/main" val="3191924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F6BB53-AB5C-2B5E-0A16-E4290EA38C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0B0950-26D6-9828-4B23-36FC237F0C57}"/>
              </a:ext>
            </a:extLst>
          </p:cNvPr>
          <p:cNvSpPr>
            <a:spLocks noGrp="1"/>
          </p:cNvSpPr>
          <p:nvPr>
            <p:ph type="title"/>
          </p:nvPr>
        </p:nvSpPr>
        <p:spPr>
          <a:xfrm>
            <a:off x="1146081" y="293945"/>
            <a:ext cx="10281507" cy="641060"/>
          </a:xfrm>
        </p:spPr>
        <p:txBody>
          <a:bodyPr>
            <a:noAutofit/>
          </a:bodyPr>
          <a:lstStyle/>
          <a:p>
            <a:r>
              <a:rPr lang="en-US" sz="3600" dirty="0"/>
              <a:t>Microsoft Fabric Licensing Key Concepts</a:t>
            </a:r>
          </a:p>
        </p:txBody>
      </p:sp>
      <p:sp>
        <p:nvSpPr>
          <p:cNvPr id="2" name="Title 3">
            <a:extLst>
              <a:ext uri="{FF2B5EF4-FFF2-40B4-BE49-F238E27FC236}">
                <a16:creationId xmlns:a16="http://schemas.microsoft.com/office/drawing/2014/main" id="{EAD1BDB9-6595-E32C-55BA-9B2150066E2B}"/>
              </a:ext>
            </a:extLst>
          </p:cNvPr>
          <p:cNvSpPr txBox="1">
            <a:spLocks/>
          </p:cNvSpPr>
          <p:nvPr/>
        </p:nvSpPr>
        <p:spPr>
          <a:xfrm>
            <a:off x="274320" y="1591056"/>
            <a:ext cx="11711642" cy="4695052"/>
          </a:xfrm>
          <a:prstGeom prst="rect">
            <a:avLst/>
          </a:prstGeom>
          <a:noFill/>
        </p:spPr>
        <p:txBody>
          <a:bodyPr vert="horz" lIns="0" tIns="45720" rIns="91440" bIns="45720" numCol="1" spcCol="45720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Stock Keeping Units (SKU) </a:t>
            </a:r>
            <a:r>
              <a:rPr lang="en-US" sz="2400" dirty="0">
                <a:latin typeface="+mn-lt"/>
              </a:rPr>
              <a:t>– Provides a set of Fabric resources for your organization. </a:t>
            </a:r>
            <a:br>
              <a:rPr lang="en-US" sz="2400" dirty="0">
                <a:latin typeface="+mn-lt"/>
              </a:rPr>
            </a:br>
            <a:endParaRPr lang="en-US" sz="2400" dirty="0">
              <a:latin typeface="+mn-lt"/>
            </a:endParaRPr>
          </a:p>
          <a:p>
            <a:r>
              <a:rPr lang="en-US" sz="2400" b="1" dirty="0">
                <a:latin typeface="+mn-lt"/>
              </a:rPr>
              <a:t>Individual User Licensing </a:t>
            </a:r>
            <a:r>
              <a:rPr lang="en-US" sz="2400" dirty="0">
                <a:latin typeface="+mn-lt"/>
              </a:rPr>
              <a:t>– Licenses that are applied to individuals such as Power BI Pro and Power BI Premium Per User. These two licenses are purchased through Microsoft 365 portal.</a:t>
            </a:r>
          </a:p>
          <a:p>
            <a:endParaRPr lang="en-US" sz="2400" dirty="0">
              <a:latin typeface="+mn-lt"/>
            </a:endParaRPr>
          </a:p>
          <a:p>
            <a:r>
              <a:rPr lang="en-US" sz="2400" b="1" dirty="0">
                <a:latin typeface="+mn-lt"/>
              </a:rPr>
              <a:t>Pay-As-You-Go Pricing </a:t>
            </a:r>
            <a:r>
              <a:rPr lang="en-US" sz="2400" dirty="0">
                <a:latin typeface="+mn-lt"/>
              </a:rPr>
              <a:t>– Fabric SKUs (FSKUs) that are purchased as needed. Can be set up to automatically scale up and down based on need and can be easily paused to save money when not in use. Ideal for work loads that do not need to run all the time and have highly variable consumption.</a:t>
            </a:r>
          </a:p>
          <a:p>
            <a:endParaRPr lang="en-US" sz="2400" dirty="0">
              <a:latin typeface="+mn-lt"/>
            </a:endParaRPr>
          </a:p>
          <a:p>
            <a:r>
              <a:rPr lang="en-US" sz="2400" b="1" dirty="0">
                <a:latin typeface="+mn-lt"/>
              </a:rPr>
              <a:t>Reserved Pricing </a:t>
            </a:r>
            <a:r>
              <a:rPr lang="en-US" sz="2400" dirty="0">
                <a:latin typeface="+mn-lt"/>
              </a:rPr>
              <a:t>– FSKUs that are purchased at least a year in advance for a 40% pricing discount. Ideal for work loads that require continuous up time. </a:t>
            </a:r>
          </a:p>
        </p:txBody>
      </p:sp>
      <p:pic>
        <p:nvPicPr>
          <p:cNvPr id="168" name="Graphic 167" descr="Lightbulb and gear with solid fill">
            <a:extLst>
              <a:ext uri="{FF2B5EF4-FFF2-40B4-BE49-F238E27FC236}">
                <a16:creationId xmlns:a16="http://schemas.microsoft.com/office/drawing/2014/main" id="{FF72DECC-00D8-542E-767F-E8BAD0960EF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519" y="20605"/>
            <a:ext cx="914400" cy="914400"/>
          </a:xfrm>
          <a:prstGeom prst="rect">
            <a:avLst/>
          </a:prstGeom>
        </p:spPr>
      </p:pic>
    </p:spTree>
    <p:extLst>
      <p:ext uri="{BB962C8B-B14F-4D97-AF65-F5344CB8AC3E}">
        <p14:creationId xmlns:p14="http://schemas.microsoft.com/office/powerpoint/2010/main" val="109639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6A89-67A2-1589-E47A-F7134F890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4CF3D-EFB9-D2D7-8FA0-354881D693B9}"/>
              </a:ext>
            </a:extLst>
          </p:cNvPr>
          <p:cNvSpPr>
            <a:spLocks noGrp="1"/>
          </p:cNvSpPr>
          <p:nvPr>
            <p:ph type="title"/>
          </p:nvPr>
        </p:nvSpPr>
        <p:spPr>
          <a:xfrm>
            <a:off x="0" y="113506"/>
            <a:ext cx="12188952" cy="1118322"/>
          </a:xfrm>
        </p:spPr>
        <p:txBody>
          <a:bodyPr vert="horz" lIns="91440" tIns="45720" rIns="91440" bIns="45720" rtlCol="0" anchor="ctr">
            <a:normAutofit/>
          </a:bodyPr>
          <a:lstStyle/>
          <a:p>
            <a:pPr algn="ctr"/>
            <a:r>
              <a:rPr lang="en-US" sz="4800" dirty="0"/>
              <a:t>The House</a:t>
            </a:r>
            <a:endParaRPr lang="en-US" sz="4800" kern="1200" dirty="0">
              <a:solidFill>
                <a:schemeClr val="tx1"/>
              </a:solidFill>
              <a:latin typeface="+mj-lt"/>
              <a:ea typeface="+mj-ea"/>
              <a:cs typeface="+mj-cs"/>
            </a:endParaRPr>
          </a:p>
        </p:txBody>
      </p:sp>
      <p:pic>
        <p:nvPicPr>
          <p:cNvPr id="3" name="Graphic 2" descr="Architecture with solid fill">
            <a:extLst>
              <a:ext uri="{FF2B5EF4-FFF2-40B4-BE49-F238E27FC236}">
                <a16:creationId xmlns:a16="http://schemas.microsoft.com/office/drawing/2014/main" id="{993743E1-7A18-D4FE-3B9E-A52FBC88B1D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08936" y="113506"/>
            <a:ext cx="914400" cy="914400"/>
          </a:xfrm>
          <a:prstGeom prst="rect">
            <a:avLst/>
          </a:prstGeom>
        </p:spPr>
      </p:pic>
      <p:sp>
        <p:nvSpPr>
          <p:cNvPr id="4" name="Rectangle Tenant">
            <a:extLst>
              <a:ext uri="{FF2B5EF4-FFF2-40B4-BE49-F238E27FC236}">
                <a16:creationId xmlns:a16="http://schemas.microsoft.com/office/drawing/2014/main" id="{B9BF820D-F775-A553-559B-059B845C4224}"/>
              </a:ext>
            </a:extLst>
          </p:cNvPr>
          <p:cNvSpPr/>
          <p:nvPr/>
        </p:nvSpPr>
        <p:spPr>
          <a:xfrm>
            <a:off x="206038" y="1385741"/>
            <a:ext cx="11779924" cy="4871174"/>
          </a:xfrm>
          <a:prstGeom prst="rect">
            <a:avLst/>
          </a:prstGeom>
          <a:solidFill>
            <a:srgbClr val="00604E">
              <a:alpha val="6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n>
                <a:solidFill>
                  <a:schemeClr val="bg1"/>
                </a:solidFill>
              </a:ln>
              <a:solidFill>
                <a:schemeClr val="bg1"/>
              </a:solidFill>
            </a:endParaRPr>
          </a:p>
        </p:txBody>
      </p:sp>
      <p:sp>
        <p:nvSpPr>
          <p:cNvPr id="5" name="Title Tenant">
            <a:extLst>
              <a:ext uri="{FF2B5EF4-FFF2-40B4-BE49-F238E27FC236}">
                <a16:creationId xmlns:a16="http://schemas.microsoft.com/office/drawing/2014/main" id="{69233B1D-781B-936F-B78C-55E1EB614969}"/>
              </a:ext>
            </a:extLst>
          </p:cNvPr>
          <p:cNvSpPr txBox="1">
            <a:spLocks/>
          </p:cNvSpPr>
          <p:nvPr/>
        </p:nvSpPr>
        <p:spPr>
          <a:xfrm>
            <a:off x="364048" y="1555681"/>
            <a:ext cx="2950652" cy="45118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latin typeface="+mn-lt"/>
              </a:rPr>
              <a:t>The House - Tenant</a:t>
            </a:r>
          </a:p>
        </p:txBody>
      </p:sp>
      <p:sp>
        <p:nvSpPr>
          <p:cNvPr id="6" name="Rectangle Paid Cap">
            <a:extLst>
              <a:ext uri="{FF2B5EF4-FFF2-40B4-BE49-F238E27FC236}">
                <a16:creationId xmlns:a16="http://schemas.microsoft.com/office/drawing/2014/main" id="{A09F8373-4B4C-C55F-19BC-C7E6D90BB8EE}"/>
              </a:ext>
            </a:extLst>
          </p:cNvPr>
          <p:cNvSpPr/>
          <p:nvPr/>
        </p:nvSpPr>
        <p:spPr>
          <a:xfrm>
            <a:off x="7157799" y="2066302"/>
            <a:ext cx="4573952" cy="3884036"/>
          </a:xfrm>
          <a:prstGeom prst="rect">
            <a:avLst/>
          </a:prstGeom>
          <a:solidFill>
            <a:schemeClr val="accent2">
              <a:lumMod val="75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n>
                <a:solidFill>
                  <a:schemeClr val="bg1"/>
                </a:solidFill>
              </a:ln>
              <a:solidFill>
                <a:schemeClr val="bg1"/>
              </a:solidFill>
            </a:endParaRPr>
          </a:p>
        </p:txBody>
      </p:sp>
      <p:sp>
        <p:nvSpPr>
          <p:cNvPr id="7" name="Rectangle Shared Cap">
            <a:extLst>
              <a:ext uri="{FF2B5EF4-FFF2-40B4-BE49-F238E27FC236}">
                <a16:creationId xmlns:a16="http://schemas.microsoft.com/office/drawing/2014/main" id="{AF424A0F-6F1C-B170-28AA-F302BA8B9E77}"/>
              </a:ext>
            </a:extLst>
          </p:cNvPr>
          <p:cNvSpPr/>
          <p:nvPr/>
        </p:nvSpPr>
        <p:spPr>
          <a:xfrm>
            <a:off x="475152" y="2102177"/>
            <a:ext cx="6459569" cy="3848161"/>
          </a:xfrm>
          <a:prstGeom prst="rect">
            <a:avLst/>
          </a:prstGeom>
          <a:solidFill>
            <a:srgbClr val="80009F">
              <a:alpha val="60000"/>
            </a:srgb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n>
                <a:solidFill>
                  <a:schemeClr val="bg1"/>
                </a:solidFill>
              </a:ln>
              <a:solidFill>
                <a:schemeClr val="bg1"/>
              </a:solidFill>
            </a:endParaRPr>
          </a:p>
        </p:txBody>
      </p:sp>
      <p:sp>
        <p:nvSpPr>
          <p:cNvPr id="28" name="Rectangle Per Work">
            <a:extLst>
              <a:ext uri="{FF2B5EF4-FFF2-40B4-BE49-F238E27FC236}">
                <a16:creationId xmlns:a16="http://schemas.microsoft.com/office/drawing/2014/main" id="{D61AAD76-D358-EFC4-CAF0-EA54C92D582D}"/>
              </a:ext>
            </a:extLst>
          </p:cNvPr>
          <p:cNvSpPr/>
          <p:nvPr/>
        </p:nvSpPr>
        <p:spPr>
          <a:xfrm>
            <a:off x="698229" y="3875924"/>
            <a:ext cx="5726138" cy="953941"/>
          </a:xfrm>
          <a:prstGeom prst="rect">
            <a:avLst/>
          </a:prstGeom>
          <a:solidFill>
            <a:schemeClr val="accent4">
              <a:lumMod val="75000"/>
              <a:alpha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8" name="Rectangle Per Work">
            <a:extLst>
              <a:ext uri="{FF2B5EF4-FFF2-40B4-BE49-F238E27FC236}">
                <a16:creationId xmlns:a16="http://schemas.microsoft.com/office/drawing/2014/main" id="{671D8B7D-6B5D-C6D9-6091-0A586825F58F}"/>
              </a:ext>
            </a:extLst>
          </p:cNvPr>
          <p:cNvSpPr/>
          <p:nvPr/>
        </p:nvSpPr>
        <p:spPr>
          <a:xfrm>
            <a:off x="698229" y="2783787"/>
            <a:ext cx="5726138" cy="953941"/>
          </a:xfrm>
          <a:prstGeom prst="rect">
            <a:avLst/>
          </a:prstGeom>
          <a:solidFill>
            <a:schemeClr val="accent4">
              <a:lumMod val="75000"/>
              <a:alpha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12" name="Rectangle Per Work">
            <a:extLst>
              <a:ext uri="{FF2B5EF4-FFF2-40B4-BE49-F238E27FC236}">
                <a16:creationId xmlns:a16="http://schemas.microsoft.com/office/drawing/2014/main" id="{6A8B9EC6-3A30-FAC7-7C1A-C6A94B8CDC1F}"/>
              </a:ext>
            </a:extLst>
          </p:cNvPr>
          <p:cNvSpPr/>
          <p:nvPr/>
        </p:nvSpPr>
        <p:spPr>
          <a:xfrm>
            <a:off x="7665057" y="2802422"/>
            <a:ext cx="3779685" cy="2688472"/>
          </a:xfrm>
          <a:prstGeom prst="rect">
            <a:avLst/>
          </a:prstGeom>
          <a:solidFill>
            <a:schemeClr val="accent5">
              <a:lumMod val="75000"/>
              <a:alpha val="6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13" name="Title Shared Cap">
            <a:extLst>
              <a:ext uri="{FF2B5EF4-FFF2-40B4-BE49-F238E27FC236}">
                <a16:creationId xmlns:a16="http://schemas.microsoft.com/office/drawing/2014/main" id="{F578C3B4-30EE-1413-DAEB-6393D7FA93E7}"/>
              </a:ext>
            </a:extLst>
          </p:cNvPr>
          <p:cNvSpPr txBox="1">
            <a:spLocks/>
          </p:cNvSpPr>
          <p:nvPr/>
        </p:nvSpPr>
        <p:spPr>
          <a:xfrm>
            <a:off x="617616" y="2351236"/>
            <a:ext cx="4546081" cy="45118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latin typeface="+mn-lt"/>
              </a:rPr>
              <a:t>Living Room - Shared Capacity</a:t>
            </a:r>
          </a:p>
        </p:txBody>
      </p:sp>
      <p:sp>
        <p:nvSpPr>
          <p:cNvPr id="14" name="Title Paid Cap">
            <a:extLst>
              <a:ext uri="{FF2B5EF4-FFF2-40B4-BE49-F238E27FC236}">
                <a16:creationId xmlns:a16="http://schemas.microsoft.com/office/drawing/2014/main" id="{70B8F86A-6F4C-C5A9-1B29-2B988AAE89F9}"/>
              </a:ext>
            </a:extLst>
          </p:cNvPr>
          <p:cNvSpPr txBox="1">
            <a:spLocks/>
          </p:cNvSpPr>
          <p:nvPr/>
        </p:nvSpPr>
        <p:spPr>
          <a:xfrm>
            <a:off x="7263196" y="2102177"/>
            <a:ext cx="4519230" cy="75562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latin typeface="+mn-lt"/>
              </a:rPr>
              <a:t>Kitchen/Garage - Dedicated Capacity</a:t>
            </a:r>
          </a:p>
        </p:txBody>
      </p:sp>
      <p:sp>
        <p:nvSpPr>
          <p:cNvPr id="15" name="Title Per Work">
            <a:extLst>
              <a:ext uri="{FF2B5EF4-FFF2-40B4-BE49-F238E27FC236}">
                <a16:creationId xmlns:a16="http://schemas.microsoft.com/office/drawing/2014/main" id="{CA003DCB-9A27-ACF4-7B30-C4AD0F61D24B}"/>
              </a:ext>
            </a:extLst>
          </p:cNvPr>
          <p:cNvSpPr txBox="1">
            <a:spLocks/>
          </p:cNvSpPr>
          <p:nvPr/>
        </p:nvSpPr>
        <p:spPr>
          <a:xfrm>
            <a:off x="792480" y="2861852"/>
            <a:ext cx="4371218" cy="379258"/>
          </a:xfrm>
          <a:prstGeom prst="rect">
            <a:avLst/>
          </a:prstGeom>
        </p:spPr>
        <p:txBody>
          <a:bodyPr vert="horz" lIns="0" tIns="45720" rIns="91440" bIns="45720" numCol="1" spcCol="45720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latin typeface="+mn-lt"/>
              </a:rPr>
              <a:t>My Chair - Personal Workspace</a:t>
            </a:r>
          </a:p>
        </p:txBody>
      </p:sp>
      <p:sp>
        <p:nvSpPr>
          <p:cNvPr id="16" name="Title PPU Work">
            <a:extLst>
              <a:ext uri="{FF2B5EF4-FFF2-40B4-BE49-F238E27FC236}">
                <a16:creationId xmlns:a16="http://schemas.microsoft.com/office/drawing/2014/main" id="{A021B3FF-8074-F299-1A37-6A58D4B3B309}"/>
              </a:ext>
            </a:extLst>
          </p:cNvPr>
          <p:cNvSpPr txBox="1">
            <a:spLocks/>
          </p:cNvSpPr>
          <p:nvPr/>
        </p:nvSpPr>
        <p:spPr>
          <a:xfrm>
            <a:off x="851218" y="4088718"/>
            <a:ext cx="3296575" cy="661239"/>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latin typeface="+mn-lt"/>
              </a:rPr>
              <a:t>Couch - Pro Workspace</a:t>
            </a:r>
          </a:p>
        </p:txBody>
      </p:sp>
      <p:sp>
        <p:nvSpPr>
          <p:cNvPr id="17" name="Title Fab Work">
            <a:extLst>
              <a:ext uri="{FF2B5EF4-FFF2-40B4-BE49-F238E27FC236}">
                <a16:creationId xmlns:a16="http://schemas.microsoft.com/office/drawing/2014/main" id="{171054F6-459A-6D3E-157D-89EB367E1C25}"/>
              </a:ext>
            </a:extLst>
          </p:cNvPr>
          <p:cNvSpPr txBox="1">
            <a:spLocks/>
          </p:cNvSpPr>
          <p:nvPr/>
        </p:nvSpPr>
        <p:spPr>
          <a:xfrm>
            <a:off x="7891671" y="2899387"/>
            <a:ext cx="2853350" cy="45118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latin typeface="+mn-lt"/>
              </a:rPr>
              <a:t>Fabric Workspace</a:t>
            </a:r>
          </a:p>
        </p:txBody>
      </p:sp>
      <p:pic>
        <p:nvPicPr>
          <p:cNvPr id="18" name="Picture 17" descr="A yellow rectangular objects on a black background&#10;&#10;AI-generated content may be incorrect.">
            <a:extLst>
              <a:ext uri="{FF2B5EF4-FFF2-40B4-BE49-F238E27FC236}">
                <a16:creationId xmlns:a16="http://schemas.microsoft.com/office/drawing/2014/main" id="{562D0B83-2BBD-3FE7-A18D-133DC50F1880}"/>
              </a:ext>
            </a:extLst>
          </p:cNvPr>
          <p:cNvPicPr>
            <a:picLocks noChangeAspect="1"/>
          </p:cNvPicPr>
          <p:nvPr/>
        </p:nvPicPr>
        <p:blipFill>
          <a:blip r:embed="rId5"/>
          <a:stretch>
            <a:fillRect/>
          </a:stretch>
        </p:blipFill>
        <p:spPr>
          <a:xfrm>
            <a:off x="5322650" y="2861852"/>
            <a:ext cx="654692" cy="722607"/>
          </a:xfrm>
          <a:prstGeom prst="rect">
            <a:avLst/>
          </a:prstGeom>
        </p:spPr>
      </p:pic>
      <p:pic>
        <p:nvPicPr>
          <p:cNvPr id="20" name="Picture 19" descr="A blue and white logo&#10;&#10;AI-generated content may be incorrect.">
            <a:extLst>
              <a:ext uri="{FF2B5EF4-FFF2-40B4-BE49-F238E27FC236}">
                <a16:creationId xmlns:a16="http://schemas.microsoft.com/office/drawing/2014/main" id="{1BB1EF82-EB3D-21F5-79B1-D3A0C8BAA237}"/>
              </a:ext>
            </a:extLst>
          </p:cNvPr>
          <p:cNvPicPr>
            <a:picLocks noChangeAspect="1"/>
          </p:cNvPicPr>
          <p:nvPr/>
        </p:nvPicPr>
        <p:blipFill>
          <a:blip r:embed="rId6"/>
          <a:stretch>
            <a:fillRect/>
          </a:stretch>
        </p:blipFill>
        <p:spPr>
          <a:xfrm>
            <a:off x="9027354" y="4258544"/>
            <a:ext cx="780273" cy="803232"/>
          </a:xfrm>
          <a:prstGeom prst="rect">
            <a:avLst/>
          </a:prstGeom>
        </p:spPr>
      </p:pic>
      <p:pic>
        <p:nvPicPr>
          <p:cNvPr id="21" name="Picture 20" descr="A green and white button&#10;&#10;AI-generated content may be incorrect.">
            <a:extLst>
              <a:ext uri="{FF2B5EF4-FFF2-40B4-BE49-F238E27FC236}">
                <a16:creationId xmlns:a16="http://schemas.microsoft.com/office/drawing/2014/main" id="{6E06EC7C-6232-5A4C-7132-954918D2F819}"/>
              </a:ext>
            </a:extLst>
          </p:cNvPr>
          <p:cNvPicPr>
            <a:picLocks noChangeAspect="1"/>
          </p:cNvPicPr>
          <p:nvPr/>
        </p:nvPicPr>
        <p:blipFill>
          <a:blip r:embed="rId7"/>
          <a:stretch>
            <a:fillRect/>
          </a:stretch>
        </p:blipFill>
        <p:spPr>
          <a:xfrm>
            <a:off x="8158018" y="3319713"/>
            <a:ext cx="828458" cy="914400"/>
          </a:xfrm>
          <a:prstGeom prst="rect">
            <a:avLst/>
          </a:prstGeom>
        </p:spPr>
      </p:pic>
      <p:pic>
        <p:nvPicPr>
          <p:cNvPr id="22" name="Picture 21" descr="A green and white logo&#10;&#10;AI-generated content may be incorrect.">
            <a:extLst>
              <a:ext uri="{FF2B5EF4-FFF2-40B4-BE49-F238E27FC236}">
                <a16:creationId xmlns:a16="http://schemas.microsoft.com/office/drawing/2014/main" id="{63A36B19-D857-3D12-2413-1A72E4016B9C}"/>
              </a:ext>
            </a:extLst>
          </p:cNvPr>
          <p:cNvPicPr>
            <a:picLocks noChangeAspect="1"/>
          </p:cNvPicPr>
          <p:nvPr/>
        </p:nvPicPr>
        <p:blipFill>
          <a:blip r:embed="rId8"/>
          <a:stretch>
            <a:fillRect/>
          </a:stretch>
        </p:blipFill>
        <p:spPr>
          <a:xfrm>
            <a:off x="9802189" y="3302560"/>
            <a:ext cx="828458" cy="914400"/>
          </a:xfrm>
          <a:prstGeom prst="rect">
            <a:avLst/>
          </a:prstGeom>
        </p:spPr>
      </p:pic>
      <p:pic>
        <p:nvPicPr>
          <p:cNvPr id="23" name="Picture 22" descr="A yellow rectangular objects on a black background&#10;&#10;AI-generated content may be incorrect.">
            <a:extLst>
              <a:ext uri="{FF2B5EF4-FFF2-40B4-BE49-F238E27FC236}">
                <a16:creationId xmlns:a16="http://schemas.microsoft.com/office/drawing/2014/main" id="{D299563B-B39F-6C3E-F702-87BBF11214E9}"/>
              </a:ext>
            </a:extLst>
          </p:cNvPr>
          <p:cNvPicPr>
            <a:picLocks noChangeAspect="1"/>
          </p:cNvPicPr>
          <p:nvPr/>
        </p:nvPicPr>
        <p:blipFill>
          <a:blip r:embed="rId5"/>
          <a:stretch>
            <a:fillRect/>
          </a:stretch>
        </p:blipFill>
        <p:spPr>
          <a:xfrm>
            <a:off x="10661242" y="3449420"/>
            <a:ext cx="607071" cy="670047"/>
          </a:xfrm>
          <a:prstGeom prst="rect">
            <a:avLst/>
          </a:prstGeom>
        </p:spPr>
      </p:pic>
      <p:pic>
        <p:nvPicPr>
          <p:cNvPr id="24" name="Picture 23" descr="A white square with purple dots&#10;&#10;AI-generated content may be incorrect.">
            <a:extLst>
              <a:ext uri="{FF2B5EF4-FFF2-40B4-BE49-F238E27FC236}">
                <a16:creationId xmlns:a16="http://schemas.microsoft.com/office/drawing/2014/main" id="{B8D4641E-D0EA-0A78-81B5-0D516272996C}"/>
              </a:ext>
            </a:extLst>
          </p:cNvPr>
          <p:cNvPicPr>
            <a:picLocks noChangeAspect="1"/>
          </p:cNvPicPr>
          <p:nvPr/>
        </p:nvPicPr>
        <p:blipFill>
          <a:blip r:embed="rId9"/>
          <a:stretch>
            <a:fillRect/>
          </a:stretch>
        </p:blipFill>
        <p:spPr>
          <a:xfrm>
            <a:off x="9811611" y="4195388"/>
            <a:ext cx="835294" cy="914400"/>
          </a:xfrm>
          <a:prstGeom prst="rect">
            <a:avLst/>
          </a:prstGeom>
        </p:spPr>
      </p:pic>
      <p:pic>
        <p:nvPicPr>
          <p:cNvPr id="25" name="Picture 24" descr="A book with a green symbol&#10;&#10;AI-generated content may be incorrect.">
            <a:extLst>
              <a:ext uri="{FF2B5EF4-FFF2-40B4-BE49-F238E27FC236}">
                <a16:creationId xmlns:a16="http://schemas.microsoft.com/office/drawing/2014/main" id="{B5B2C342-F56B-923D-A1DF-85A3314CF5ED}"/>
              </a:ext>
            </a:extLst>
          </p:cNvPr>
          <p:cNvPicPr>
            <a:picLocks noChangeAspect="1"/>
          </p:cNvPicPr>
          <p:nvPr/>
        </p:nvPicPr>
        <p:blipFill>
          <a:blip r:embed="rId10"/>
          <a:stretch>
            <a:fillRect/>
          </a:stretch>
        </p:blipFill>
        <p:spPr>
          <a:xfrm>
            <a:off x="8968720" y="3363651"/>
            <a:ext cx="862472" cy="831737"/>
          </a:xfrm>
          <a:prstGeom prst="rect">
            <a:avLst/>
          </a:prstGeom>
        </p:spPr>
      </p:pic>
      <p:pic>
        <p:nvPicPr>
          <p:cNvPr id="26" name="Picture 25" descr="A white square with blue and gray logo&#10;&#10;AI-generated content may be incorrect.">
            <a:extLst>
              <a:ext uri="{FF2B5EF4-FFF2-40B4-BE49-F238E27FC236}">
                <a16:creationId xmlns:a16="http://schemas.microsoft.com/office/drawing/2014/main" id="{34D950F0-3D6D-F72A-6E93-E881DD67EA81}"/>
              </a:ext>
            </a:extLst>
          </p:cNvPr>
          <p:cNvPicPr>
            <a:picLocks noChangeAspect="1"/>
          </p:cNvPicPr>
          <p:nvPr/>
        </p:nvPicPr>
        <p:blipFill>
          <a:blip r:embed="rId11"/>
          <a:stretch>
            <a:fillRect/>
          </a:stretch>
        </p:blipFill>
        <p:spPr>
          <a:xfrm>
            <a:off x="8200438" y="4285957"/>
            <a:ext cx="768282" cy="775819"/>
          </a:xfrm>
          <a:prstGeom prst="rect">
            <a:avLst/>
          </a:prstGeom>
        </p:spPr>
      </p:pic>
      <p:sp>
        <p:nvSpPr>
          <p:cNvPr id="29" name="Rectangle Per Work">
            <a:extLst>
              <a:ext uri="{FF2B5EF4-FFF2-40B4-BE49-F238E27FC236}">
                <a16:creationId xmlns:a16="http://schemas.microsoft.com/office/drawing/2014/main" id="{756D765B-A5C8-2A86-6671-DE6E2B0C3623}"/>
              </a:ext>
            </a:extLst>
          </p:cNvPr>
          <p:cNvSpPr/>
          <p:nvPr/>
        </p:nvSpPr>
        <p:spPr>
          <a:xfrm>
            <a:off x="698229" y="4953949"/>
            <a:ext cx="5726138" cy="953941"/>
          </a:xfrm>
          <a:prstGeom prst="rect">
            <a:avLst/>
          </a:prstGeom>
          <a:solidFill>
            <a:schemeClr val="accent4">
              <a:lumMod val="75000"/>
              <a:alpha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27" name="Title PPU Work">
            <a:extLst>
              <a:ext uri="{FF2B5EF4-FFF2-40B4-BE49-F238E27FC236}">
                <a16:creationId xmlns:a16="http://schemas.microsoft.com/office/drawing/2014/main" id="{F4067155-AFA6-65E3-944C-59CB773EB986}"/>
              </a:ext>
            </a:extLst>
          </p:cNvPr>
          <p:cNvSpPr txBox="1">
            <a:spLocks/>
          </p:cNvSpPr>
          <p:nvPr/>
        </p:nvSpPr>
        <p:spPr>
          <a:xfrm>
            <a:off x="851219" y="5115146"/>
            <a:ext cx="3447404" cy="661239"/>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latin typeface="+mn-lt"/>
              </a:rPr>
              <a:t>Fancy Recliner - PPU Workspace</a:t>
            </a:r>
          </a:p>
        </p:txBody>
      </p:sp>
      <p:pic>
        <p:nvPicPr>
          <p:cNvPr id="35" name="Picture 34" descr="A yellow rectangular objects on a black background&#10;&#10;AI-generated content may be incorrect.">
            <a:extLst>
              <a:ext uri="{FF2B5EF4-FFF2-40B4-BE49-F238E27FC236}">
                <a16:creationId xmlns:a16="http://schemas.microsoft.com/office/drawing/2014/main" id="{998FAD5E-6C75-F59E-24E6-A3ED0A9F4AB8}"/>
              </a:ext>
            </a:extLst>
          </p:cNvPr>
          <p:cNvPicPr>
            <a:picLocks noChangeAspect="1"/>
          </p:cNvPicPr>
          <p:nvPr/>
        </p:nvPicPr>
        <p:blipFill>
          <a:blip r:embed="rId5"/>
          <a:stretch>
            <a:fillRect/>
          </a:stretch>
        </p:blipFill>
        <p:spPr>
          <a:xfrm>
            <a:off x="5312266" y="3991590"/>
            <a:ext cx="654692" cy="722607"/>
          </a:xfrm>
          <a:prstGeom prst="rect">
            <a:avLst/>
          </a:prstGeom>
        </p:spPr>
      </p:pic>
      <p:pic>
        <p:nvPicPr>
          <p:cNvPr id="36" name="Picture 35" descr="A yellow rectangular objects on a black background&#10;&#10;AI-generated content may be incorrect.">
            <a:extLst>
              <a:ext uri="{FF2B5EF4-FFF2-40B4-BE49-F238E27FC236}">
                <a16:creationId xmlns:a16="http://schemas.microsoft.com/office/drawing/2014/main" id="{F5DB0FF7-95A4-AAF7-7400-02012DF1347A}"/>
              </a:ext>
            </a:extLst>
          </p:cNvPr>
          <p:cNvPicPr>
            <a:picLocks noChangeAspect="1"/>
          </p:cNvPicPr>
          <p:nvPr/>
        </p:nvPicPr>
        <p:blipFill>
          <a:blip r:embed="rId5"/>
          <a:stretch>
            <a:fillRect/>
          </a:stretch>
        </p:blipFill>
        <p:spPr>
          <a:xfrm>
            <a:off x="4394435" y="5038102"/>
            <a:ext cx="654692" cy="722607"/>
          </a:xfrm>
          <a:prstGeom prst="rect">
            <a:avLst/>
          </a:prstGeom>
        </p:spPr>
      </p:pic>
      <p:pic>
        <p:nvPicPr>
          <p:cNvPr id="44" name="Picture 43">
            <a:extLst>
              <a:ext uri="{FF2B5EF4-FFF2-40B4-BE49-F238E27FC236}">
                <a16:creationId xmlns:a16="http://schemas.microsoft.com/office/drawing/2014/main" id="{3419B94A-BF44-A526-FAF0-97BCB7DDE68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5163698" y="4916915"/>
            <a:ext cx="1010564" cy="990975"/>
          </a:xfrm>
          <a:prstGeom prst="rect">
            <a:avLst/>
          </a:prstGeom>
        </p:spPr>
      </p:pic>
      <p:pic>
        <p:nvPicPr>
          <p:cNvPr id="45" name="Picture 44">
            <a:extLst>
              <a:ext uri="{FF2B5EF4-FFF2-40B4-BE49-F238E27FC236}">
                <a16:creationId xmlns:a16="http://schemas.microsoft.com/office/drawing/2014/main" id="{624777FF-BC5E-AD36-0959-58A5C35C2CD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10540458" y="4225198"/>
            <a:ext cx="889864" cy="872615"/>
          </a:xfrm>
          <a:prstGeom prst="rect">
            <a:avLst/>
          </a:prstGeom>
        </p:spPr>
      </p:pic>
    </p:spTree>
    <p:extLst>
      <p:ext uri="{BB962C8B-B14F-4D97-AF65-F5344CB8AC3E}">
        <p14:creationId xmlns:p14="http://schemas.microsoft.com/office/powerpoint/2010/main" val="307207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A0338-D69D-3370-EBE4-6538A599A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F8398-29CC-C63F-F6EE-2440CD0A7BC7}"/>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Licenses</a:t>
            </a:r>
            <a:r>
              <a:rPr lang="en-US" sz="4800" dirty="0"/>
              <a:t> are the Key</a:t>
            </a:r>
            <a:endParaRPr lang="en-US" sz="4800" kern="1200" dirty="0">
              <a:solidFill>
                <a:schemeClr val="tx1"/>
              </a:solidFill>
              <a:latin typeface="+mj-lt"/>
              <a:ea typeface="+mj-ea"/>
              <a:cs typeface="+mj-cs"/>
            </a:endParaRPr>
          </a:p>
        </p:txBody>
      </p:sp>
      <p:sp>
        <p:nvSpPr>
          <p:cNvPr id="9" name="TextBox 8">
            <a:extLst>
              <a:ext uri="{FF2B5EF4-FFF2-40B4-BE49-F238E27FC236}">
                <a16:creationId xmlns:a16="http://schemas.microsoft.com/office/drawing/2014/main" id="{07774A55-E567-AAE5-F6CD-93EDF3A38F8E}"/>
              </a:ext>
            </a:extLst>
          </p:cNvPr>
          <p:cNvSpPr txBox="1"/>
          <p:nvPr/>
        </p:nvSpPr>
        <p:spPr>
          <a:xfrm>
            <a:off x="6148136" y="1792589"/>
            <a:ext cx="539031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More sharing options</a:t>
            </a:r>
            <a:br>
              <a:rPr lang="en-US" sz="2400" dirty="0"/>
            </a:br>
            <a:endParaRPr lang="en-US" sz="2400" dirty="0"/>
          </a:p>
          <a:p>
            <a:pPr marL="285750" indent="-285750">
              <a:buFont typeface="Arial" panose="020B0604020202020204" pitchFamily="34" charset="0"/>
              <a:buChar char="•"/>
            </a:pPr>
            <a:r>
              <a:rPr lang="en-US" sz="2400" dirty="0"/>
              <a:t>More storage options</a:t>
            </a:r>
            <a:br>
              <a:rPr lang="en-US" sz="2400" dirty="0"/>
            </a:br>
            <a:endParaRPr lang="en-US" sz="2400" dirty="0"/>
          </a:p>
          <a:p>
            <a:pPr marL="285750" indent="-285750">
              <a:buFont typeface="Arial" panose="020B0604020202020204" pitchFamily="34" charset="0"/>
              <a:buChar char="•"/>
            </a:pPr>
            <a:r>
              <a:rPr lang="en-US" sz="2400" dirty="0"/>
              <a:t>More automation options</a:t>
            </a:r>
            <a:br>
              <a:rPr lang="en-US" sz="2400" dirty="0"/>
            </a:br>
            <a:endParaRPr lang="en-US" sz="2400" dirty="0"/>
          </a:p>
          <a:p>
            <a:pPr marL="285750" indent="-285750">
              <a:buFont typeface="Arial" panose="020B0604020202020204" pitchFamily="34" charset="0"/>
              <a:buChar char="•"/>
            </a:pPr>
            <a:r>
              <a:rPr lang="en-US" sz="2400" dirty="0"/>
              <a:t>And….more money</a:t>
            </a:r>
          </a:p>
          <a:p>
            <a:endParaRPr lang="en-US" sz="2400" dirty="0"/>
          </a:p>
        </p:txBody>
      </p:sp>
      <p:pic>
        <p:nvPicPr>
          <p:cNvPr id="2050" name="Picture 2" descr="Meme Creator - Funny You get a key, you get a key Everyone gets a key ...">
            <a:extLst>
              <a:ext uri="{FF2B5EF4-FFF2-40B4-BE49-F238E27FC236}">
                <a16:creationId xmlns:a16="http://schemas.microsoft.com/office/drawing/2014/main" id="{DA828A3B-07EB-B99E-BD23-8F5669A30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50" y="1540503"/>
            <a:ext cx="4952119" cy="370543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Diamond with solid fill">
            <a:extLst>
              <a:ext uri="{FF2B5EF4-FFF2-40B4-BE49-F238E27FC236}">
                <a16:creationId xmlns:a16="http://schemas.microsoft.com/office/drawing/2014/main" id="{BFAD75AE-AAE9-3BB6-E579-2293D520675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799" y="91252"/>
            <a:ext cx="914400" cy="914400"/>
          </a:xfrm>
          <a:prstGeom prst="rect">
            <a:avLst/>
          </a:prstGeom>
        </p:spPr>
      </p:pic>
    </p:spTree>
    <p:extLst>
      <p:ext uri="{BB962C8B-B14F-4D97-AF65-F5344CB8AC3E}">
        <p14:creationId xmlns:p14="http://schemas.microsoft.com/office/powerpoint/2010/main" val="266115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8CE78-E124-D8DD-EF7B-AD84AFC9CA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23695C1-16E6-B8AC-DB98-EC8B5759CED9}"/>
              </a:ext>
            </a:extLst>
          </p:cNvPr>
          <p:cNvSpPr>
            <a:spLocks noGrp="1"/>
          </p:cNvSpPr>
          <p:nvPr>
            <p:ph type="title"/>
          </p:nvPr>
        </p:nvSpPr>
        <p:spPr>
          <a:xfrm>
            <a:off x="2307018" y="364592"/>
            <a:ext cx="7577964" cy="816508"/>
          </a:xfrm>
        </p:spPr>
        <p:txBody>
          <a:bodyPr>
            <a:noAutofit/>
          </a:bodyPr>
          <a:lstStyle/>
          <a:p>
            <a:pPr algn="ctr"/>
            <a:r>
              <a:rPr lang="en-US" sz="4800" dirty="0"/>
              <a:t>The Couch Upgrade</a:t>
            </a:r>
            <a:endParaRPr lang="en-US" sz="4800" dirty="0">
              <a:ln>
                <a:solidFill>
                  <a:schemeClr val="bg1"/>
                </a:solidFill>
              </a:ln>
            </a:endParaRPr>
          </a:p>
        </p:txBody>
      </p:sp>
      <p:sp>
        <p:nvSpPr>
          <p:cNvPr id="2" name="Title 3">
            <a:extLst>
              <a:ext uri="{FF2B5EF4-FFF2-40B4-BE49-F238E27FC236}">
                <a16:creationId xmlns:a16="http://schemas.microsoft.com/office/drawing/2014/main" id="{F4CFD22E-2221-0781-1AE3-7EBE9B14647F}"/>
              </a:ext>
            </a:extLst>
          </p:cNvPr>
          <p:cNvSpPr txBox="1">
            <a:spLocks/>
          </p:cNvSpPr>
          <p:nvPr/>
        </p:nvSpPr>
        <p:spPr>
          <a:xfrm>
            <a:off x="6052869" y="1737003"/>
            <a:ext cx="5736964"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800" dirty="0">
                <a:latin typeface="+mn-lt"/>
              </a:rPr>
              <a:t>Power BI Pro</a:t>
            </a:r>
          </a:p>
        </p:txBody>
      </p:sp>
      <p:pic>
        <p:nvPicPr>
          <p:cNvPr id="168" name="Graphic 167" descr="Diamond with solid fill">
            <a:extLst>
              <a:ext uri="{FF2B5EF4-FFF2-40B4-BE49-F238E27FC236}">
                <a16:creationId xmlns:a16="http://schemas.microsoft.com/office/drawing/2014/main" id="{307072DA-9FE4-4ED4-2BBA-598A2BEC309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6" name="Title 3">
            <a:extLst>
              <a:ext uri="{FF2B5EF4-FFF2-40B4-BE49-F238E27FC236}">
                <a16:creationId xmlns:a16="http://schemas.microsoft.com/office/drawing/2014/main" id="{1A718463-62DF-BD73-EBDD-2596365F8F14}"/>
              </a:ext>
            </a:extLst>
          </p:cNvPr>
          <p:cNvSpPr txBox="1">
            <a:spLocks/>
          </p:cNvSpPr>
          <p:nvPr/>
        </p:nvSpPr>
        <p:spPr>
          <a:xfrm>
            <a:off x="6214532" y="2285497"/>
            <a:ext cx="5444067" cy="3816951"/>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Cost</a:t>
            </a:r>
            <a:r>
              <a:rPr lang="en-US" sz="2400" dirty="0">
                <a:latin typeface="+mn-lt"/>
              </a:rPr>
              <a:t> - $14/month/user</a:t>
            </a:r>
            <a:br>
              <a:rPr lang="en-US" sz="2400" dirty="0">
                <a:latin typeface="+mn-lt"/>
              </a:rPr>
            </a:br>
            <a:endParaRPr lang="en-US" sz="2400" dirty="0">
              <a:latin typeface="+mn-lt"/>
            </a:endParaRPr>
          </a:p>
          <a:p>
            <a:r>
              <a:rPr lang="en-US" sz="2400" b="1" dirty="0">
                <a:latin typeface="+mn-lt"/>
              </a:rPr>
              <a:t>Purchase Location</a:t>
            </a:r>
            <a:r>
              <a:rPr lang="en-US" sz="2400" dirty="0">
                <a:latin typeface="+mn-lt"/>
              </a:rPr>
              <a:t> - M365, is also included with an E5 license</a:t>
            </a:r>
            <a:br>
              <a:rPr lang="en-US" sz="2400" dirty="0">
                <a:latin typeface="+mn-lt"/>
              </a:rPr>
            </a:br>
            <a:endParaRPr lang="en-US" sz="2400" dirty="0">
              <a:latin typeface="+mn-lt"/>
            </a:endParaRPr>
          </a:p>
          <a:p>
            <a:r>
              <a:rPr lang="en-US" sz="2400" b="1" dirty="0">
                <a:latin typeface="+mn-lt"/>
              </a:rPr>
              <a:t>Enables</a:t>
            </a:r>
          </a:p>
          <a:p>
            <a:pPr marL="800100" lvl="1" indent="-342900">
              <a:buFont typeface="Arial" panose="020B0604020202020204" pitchFamily="34" charset="0"/>
              <a:buChar char="•"/>
            </a:pPr>
            <a:r>
              <a:rPr lang="en-US" sz="2400" dirty="0"/>
              <a:t>Publishing Power BI reports to a shared workspace</a:t>
            </a:r>
          </a:p>
          <a:p>
            <a:pPr marL="800100" lvl="1" indent="-342900">
              <a:buFont typeface="Arial" panose="020B0604020202020204" pitchFamily="34" charset="0"/>
              <a:buChar char="•"/>
            </a:pPr>
            <a:r>
              <a:rPr lang="en-US" sz="2400" dirty="0"/>
              <a:t>Access to shared capacity workspaces that are not PPU workspaces</a:t>
            </a:r>
          </a:p>
        </p:txBody>
      </p:sp>
      <p:pic>
        <p:nvPicPr>
          <p:cNvPr id="3074" name="Picture 2" descr="Where to Buy the 'Friends' Central Perk Couch - 6 Sofas That Look Like ...">
            <a:extLst>
              <a:ext uri="{FF2B5EF4-FFF2-40B4-BE49-F238E27FC236}">
                <a16:creationId xmlns:a16="http://schemas.microsoft.com/office/drawing/2014/main" id="{B5931107-F95E-C24B-5397-D49359783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167" y="2285497"/>
            <a:ext cx="5401117" cy="271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072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95459-AC29-A5E6-EB30-1D4B5C04C3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8F7D7E-F76B-1D6D-945E-C1C3A2780C69}"/>
              </a:ext>
            </a:extLst>
          </p:cNvPr>
          <p:cNvSpPr>
            <a:spLocks noGrp="1"/>
          </p:cNvSpPr>
          <p:nvPr>
            <p:ph type="title"/>
          </p:nvPr>
        </p:nvSpPr>
        <p:spPr>
          <a:xfrm>
            <a:off x="2307018" y="364592"/>
            <a:ext cx="7577964" cy="816508"/>
          </a:xfrm>
        </p:spPr>
        <p:txBody>
          <a:bodyPr>
            <a:noAutofit/>
          </a:bodyPr>
          <a:lstStyle/>
          <a:p>
            <a:pPr algn="ctr"/>
            <a:r>
              <a:rPr lang="en-US" sz="4800" dirty="0"/>
              <a:t>The Fancy Recliner</a:t>
            </a:r>
            <a:endParaRPr lang="en-US" sz="4800" dirty="0">
              <a:ln>
                <a:solidFill>
                  <a:schemeClr val="bg1"/>
                </a:solidFill>
              </a:ln>
            </a:endParaRPr>
          </a:p>
        </p:txBody>
      </p:sp>
      <p:sp>
        <p:nvSpPr>
          <p:cNvPr id="2" name="Title 3">
            <a:extLst>
              <a:ext uri="{FF2B5EF4-FFF2-40B4-BE49-F238E27FC236}">
                <a16:creationId xmlns:a16="http://schemas.microsoft.com/office/drawing/2014/main" id="{5521E688-E873-4CE3-1E70-7F4D71A66F63}"/>
              </a:ext>
            </a:extLst>
          </p:cNvPr>
          <p:cNvSpPr txBox="1">
            <a:spLocks/>
          </p:cNvSpPr>
          <p:nvPr/>
        </p:nvSpPr>
        <p:spPr>
          <a:xfrm>
            <a:off x="6052869" y="1737003"/>
            <a:ext cx="5736964"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800" dirty="0">
                <a:latin typeface="+mn-lt"/>
              </a:rPr>
              <a:t>Premium Per User</a:t>
            </a:r>
          </a:p>
        </p:txBody>
      </p:sp>
      <p:pic>
        <p:nvPicPr>
          <p:cNvPr id="168" name="Graphic 167" descr="Diamond with solid fill">
            <a:extLst>
              <a:ext uri="{FF2B5EF4-FFF2-40B4-BE49-F238E27FC236}">
                <a16:creationId xmlns:a16="http://schemas.microsoft.com/office/drawing/2014/main" id="{8E7913E2-E1DE-5378-49F9-89AF7B5FDED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6" name="Title 3">
            <a:extLst>
              <a:ext uri="{FF2B5EF4-FFF2-40B4-BE49-F238E27FC236}">
                <a16:creationId xmlns:a16="http://schemas.microsoft.com/office/drawing/2014/main" id="{53D9CABE-D74D-C6FA-F9EA-2C4C683ABBAF}"/>
              </a:ext>
            </a:extLst>
          </p:cNvPr>
          <p:cNvSpPr txBox="1">
            <a:spLocks/>
          </p:cNvSpPr>
          <p:nvPr/>
        </p:nvSpPr>
        <p:spPr>
          <a:xfrm>
            <a:off x="6214532" y="2285497"/>
            <a:ext cx="5977468" cy="4271936"/>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b="1" dirty="0">
                <a:latin typeface="+mn-lt"/>
              </a:rPr>
              <a:t>Cost</a:t>
            </a:r>
            <a:r>
              <a:rPr lang="en-US" sz="2000" dirty="0">
                <a:latin typeface="+mn-lt"/>
              </a:rPr>
              <a:t> - $24/month/user</a:t>
            </a:r>
            <a:br>
              <a:rPr lang="en-US" sz="2000" dirty="0">
                <a:latin typeface="+mn-lt"/>
              </a:rPr>
            </a:br>
            <a:endParaRPr lang="en-US" sz="2000" dirty="0">
              <a:latin typeface="+mn-lt"/>
            </a:endParaRPr>
          </a:p>
          <a:p>
            <a:r>
              <a:rPr lang="en-US" sz="2000" b="1" dirty="0">
                <a:latin typeface="+mn-lt"/>
              </a:rPr>
              <a:t>Purchase Location</a:t>
            </a:r>
            <a:r>
              <a:rPr lang="en-US" sz="2000" dirty="0">
                <a:latin typeface="+mn-lt"/>
              </a:rPr>
              <a:t> - M365</a:t>
            </a:r>
            <a:br>
              <a:rPr lang="en-US" sz="2000" dirty="0">
                <a:latin typeface="+mn-lt"/>
              </a:rPr>
            </a:br>
            <a:endParaRPr lang="en-US" sz="2000" dirty="0">
              <a:latin typeface="+mn-lt"/>
            </a:endParaRPr>
          </a:p>
          <a:p>
            <a:r>
              <a:rPr lang="en-US" sz="2000" b="1" dirty="0">
                <a:latin typeface="+mn-lt"/>
              </a:rPr>
              <a:t>Enables</a:t>
            </a:r>
          </a:p>
          <a:p>
            <a:pPr marL="800100" lvl="1" indent="-342900">
              <a:buFont typeface="Arial" panose="020B0604020202020204" pitchFamily="34" charset="0"/>
              <a:buChar char="•"/>
            </a:pPr>
            <a:r>
              <a:rPr lang="en-US" sz="2000" dirty="0"/>
              <a:t>Publishing Power BI reports to a shared workspace</a:t>
            </a:r>
          </a:p>
          <a:p>
            <a:pPr marL="800100" lvl="1" indent="-342900">
              <a:buFont typeface="Arial" panose="020B0604020202020204" pitchFamily="34" charset="0"/>
              <a:buChar char="•"/>
            </a:pPr>
            <a:r>
              <a:rPr lang="en-US" sz="2000" dirty="0"/>
              <a:t>Access to shared capacity workspaces</a:t>
            </a:r>
          </a:p>
          <a:p>
            <a:pPr marL="800100" lvl="1" indent="-342900">
              <a:buFont typeface="Arial" panose="020B0604020202020204" pitchFamily="34" charset="0"/>
              <a:buChar char="•"/>
            </a:pPr>
            <a:r>
              <a:rPr lang="en-US" sz="2000" dirty="0"/>
              <a:t>Larger model sizes</a:t>
            </a:r>
          </a:p>
          <a:p>
            <a:pPr marL="800100" lvl="1" indent="-342900">
              <a:buFont typeface="Arial" panose="020B0604020202020204" pitchFamily="34" charset="0"/>
              <a:buChar char="•"/>
            </a:pPr>
            <a:r>
              <a:rPr lang="en-US" sz="2000" dirty="0"/>
              <a:t>More frequent refreshes</a:t>
            </a:r>
          </a:p>
          <a:p>
            <a:pPr marL="800100" lvl="1" indent="-342900">
              <a:buFont typeface="Arial" panose="020B0604020202020204" pitchFamily="34" charset="0"/>
              <a:buChar char="•"/>
            </a:pPr>
            <a:r>
              <a:rPr lang="en-US" sz="2000" dirty="0"/>
              <a:t>XMLA endpoint connectivity</a:t>
            </a:r>
          </a:p>
          <a:p>
            <a:pPr marL="800100" lvl="1" indent="-342900">
              <a:buFont typeface="Arial" panose="020B0604020202020204" pitchFamily="34" charset="0"/>
              <a:buChar char="•"/>
            </a:pPr>
            <a:r>
              <a:rPr lang="en-US" sz="2000" dirty="0"/>
              <a:t>Advanced dataflow features</a:t>
            </a:r>
          </a:p>
          <a:p>
            <a:pPr marL="800100" lvl="1" indent="-342900">
              <a:buFont typeface="Arial" panose="020B0604020202020204" pitchFamily="34" charset="0"/>
              <a:buChar char="•"/>
            </a:pPr>
            <a:r>
              <a:rPr lang="en-US" sz="2000" dirty="0"/>
              <a:t>Incremental refresh</a:t>
            </a:r>
          </a:p>
        </p:txBody>
      </p:sp>
      <p:pic>
        <p:nvPicPr>
          <p:cNvPr id="5" name="Picture 4">
            <a:extLst>
              <a:ext uri="{FF2B5EF4-FFF2-40B4-BE49-F238E27FC236}">
                <a16:creationId xmlns:a16="http://schemas.microsoft.com/office/drawing/2014/main" id="{42583B50-E489-7F5D-7559-E1D36D9A3A5D}"/>
              </a:ext>
            </a:extLst>
          </p:cNvPr>
          <p:cNvPicPr>
            <a:picLocks noChangeAspect="1"/>
          </p:cNvPicPr>
          <p:nvPr/>
        </p:nvPicPr>
        <p:blipFill>
          <a:blip r:embed="rId5"/>
          <a:stretch>
            <a:fillRect/>
          </a:stretch>
        </p:blipFill>
        <p:spPr>
          <a:xfrm>
            <a:off x="1023409" y="1565275"/>
            <a:ext cx="4514850" cy="4514850"/>
          </a:xfrm>
          <a:prstGeom prst="rect">
            <a:avLst/>
          </a:prstGeom>
        </p:spPr>
      </p:pic>
    </p:spTree>
    <p:extLst>
      <p:ext uri="{BB962C8B-B14F-4D97-AF65-F5344CB8AC3E}">
        <p14:creationId xmlns:p14="http://schemas.microsoft.com/office/powerpoint/2010/main" val="367583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Accessible Theme">
  <a:themeElements>
    <a:clrScheme name="Custom 1">
      <a:dk1>
        <a:sysClr val="windowText" lastClr="000000"/>
      </a:dk1>
      <a:lt1>
        <a:sysClr val="window" lastClr="FFFFFF"/>
      </a:lt1>
      <a:dk2>
        <a:srgbClr val="4D671B"/>
      </a:dk2>
      <a:lt2>
        <a:srgbClr val="EBEBEB"/>
      </a:lt2>
      <a:accent1>
        <a:srgbClr val="2A5010"/>
      </a:accent1>
      <a:accent2>
        <a:srgbClr val="2A5010"/>
      </a:accent2>
      <a:accent3>
        <a:srgbClr val="E6B91E"/>
      </a:accent3>
      <a:accent4>
        <a:srgbClr val="E76618"/>
      </a:accent4>
      <a:accent5>
        <a:srgbClr val="C42F1A"/>
      </a:accent5>
      <a:accent6>
        <a:srgbClr val="918655"/>
      </a:accent6>
      <a:hlink>
        <a:srgbClr val="99CA3C"/>
      </a:hlink>
      <a:folHlink>
        <a:srgbClr val="B9D181"/>
      </a:folHlink>
    </a:clrScheme>
    <a:fontScheme name="Custom 1">
      <a:majorFont>
        <a:latin typeface="OpenDyslexic"/>
        <a:ea typeface=""/>
        <a:cs typeface=""/>
      </a:majorFont>
      <a:minorFont>
        <a:latin typeface="OpenDyslexicAlt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ible Theme" id="{10875AD4-5CAD-4872-B4F2-FE61D414DF08}" vid="{29D82CBB-C483-4E97-ACEB-BAAA2D7D27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B28B1FF-B783-4735-8B92-54E899FCF9CC}">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497A3D7617504B977B8187B9BC83AE" ma:contentTypeVersion="21" ma:contentTypeDescription="Create a new document." ma:contentTypeScope="" ma:versionID="150874b74f4caff4db47f7a2c40fbc04">
  <xsd:schema xmlns:xsd="http://www.w3.org/2001/XMLSchema" xmlns:xs="http://www.w3.org/2001/XMLSchema" xmlns:p="http://schemas.microsoft.com/office/2006/metadata/properties" xmlns:ns2="2de999e9-4172-4c67-9dfb-7a2bdf2ec9fe" xmlns:ns3="597c0f75-850a-4631-bfec-0dfc22554463" targetNamespace="http://schemas.microsoft.com/office/2006/metadata/properties" ma:root="true" ma:fieldsID="73f62a5a3b6dcadfd6ecee10f71c01f1" ns2:_="" ns3:_="">
    <xsd:import namespace="2de999e9-4172-4c67-9dfb-7a2bdf2ec9fe"/>
    <xsd:import namespace="597c0f75-850a-4631-bfec-0dfc2255446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lcf76f155ced4ddcb4097134ff3c332f" minOccurs="0"/>
                <xsd:element ref="ns2:TaxCatchAll" minOccurs="0"/>
                <xsd:element ref="ns3:MediaServiceSearchProperties" minOccurs="0"/>
                <xsd:element ref="ns3:MediaServiceObjectDetectorVersions" minOccurs="0"/>
                <xsd:element ref="ns3:_Flow_SignoffStatus" minOccurs="0"/>
                <xsd:element ref="ns3:MediaServiceDateTaken" minOccurs="0"/>
                <xsd:element ref="ns3:MediaLengthInSeconds" minOccurs="0"/>
                <xsd:element ref="ns3:MediaServiceLocation" minOccurs="0"/>
                <xsd:element ref="ns3:AreaofExpertise" minOccurs="0"/>
                <xsd:element ref="ns3:Owner" minOccurs="0"/>
                <xsd:element ref="ns3:ModuleID" minOccurs="0"/>
                <xsd:element ref="ns3:Archiv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e999e9-4172-4c67-9dfb-7a2bdf2ec9f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17" nillable="true" ma:displayName="Taxonomy Catch All Column" ma:hidden="true" ma:list="{3ee17c9e-5d82-41ff-9f8e-3f5a1f7119a8}" ma:internalName="TaxCatchAll" ma:showField="CatchAllData" ma:web="2de999e9-4172-4c67-9dfb-7a2bdf2ec9f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7c0f75-850a-4631-bfec-0dfc2255446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13beb978-957d-46a2-9a24-771190ada31c"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_Flow_SignoffStatus" ma:index="20" nillable="true" ma:displayName="Sign-off status" ma:internalName="Sign_x002d_off_x0020_status">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description="" ma:indexed="true" ma:internalName="MediaServiceLocation" ma:readOnly="true">
      <xsd:simpleType>
        <xsd:restriction base="dms:Text"/>
      </xsd:simpleType>
    </xsd:element>
    <xsd:element name="AreaofExpertise" ma:index="24" nillable="true" ma:displayName="Area of Expertise" ma:description="Specify the Area of Expertise relevant to this content." ma:format="Dropdown" ma:internalName="AreaofExpertise">
      <xsd:complexType>
        <xsd:complexContent>
          <xsd:extension base="dms:MultiChoice">
            <xsd:sequence>
              <xsd:element name="Value" maxOccurs="unbounded" minOccurs="0" nillable="true">
                <xsd:simpleType>
                  <xsd:restriction base="dms:Choice">
                    <xsd:enumeration value="Analytics &amp; BI"/>
                    <xsd:enumeration value="Process Improvement &amp; Automation"/>
                    <xsd:enumeration value="Data Platforms &amp; Architecture"/>
                    <xsd:enumeration value="Consulting Excellence"/>
                    <xsd:enumeration value="Customer Relationships"/>
                    <xsd:enumeration value="Developing Others"/>
                    <xsd:enumeration value="P3 Know How"/>
                  </xsd:restriction>
                </xsd:simpleType>
              </xsd:element>
            </xsd:sequence>
          </xsd:extension>
        </xsd:complexContent>
      </xsd:complexType>
    </xsd:element>
    <xsd:element name="Owner" ma:index="25" nillable="true" ma:displayName="Owner" ma:description="Typically the person who created it"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oduleID" ma:index="26" nillable="true" ma:displayName="Module ID" ma:default="N/S" ma:description="e.g. 2Q24-001&#10;Use to group content - e.g. if a module includes a video and and article, they can both have the same module number to be grouped together." ma:format="Dropdown" ma:internalName="ModuleID">
      <xsd:simpleType>
        <xsd:restriction base="dms:Text">
          <xsd:maxLength value="255"/>
        </xsd:restriction>
      </xsd:simpleType>
    </xsd:element>
    <xsd:element name="Archive" ma:index="27" nillable="true" ma:displayName="Archive" ma:default="0" ma:format="Dropdown" ma:internalName="Archiv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de999e9-4172-4c67-9dfb-7a2bdf2ec9fe" xsi:nil="true"/>
    <lcf76f155ced4ddcb4097134ff3c332f xmlns="597c0f75-850a-4631-bfec-0dfc22554463">
      <Terms xmlns="http://schemas.microsoft.com/office/infopath/2007/PartnerControls"/>
    </lcf76f155ced4ddcb4097134ff3c332f>
    <Owner xmlns="597c0f75-850a-4631-bfec-0dfc22554463">
      <UserInfo>
        <DisplayName/>
        <AccountId xsi:nil="true"/>
        <AccountType/>
      </UserInfo>
    </Owner>
    <AreaofExpertise xmlns="597c0f75-850a-4631-bfec-0dfc22554463" xsi:nil="true"/>
    <ModuleID xmlns="597c0f75-850a-4631-bfec-0dfc22554463">N/S</ModuleID>
    <_Flow_SignoffStatus xmlns="597c0f75-850a-4631-bfec-0dfc22554463" xsi:nil="true"/>
    <Archive xmlns="597c0f75-850a-4631-bfec-0dfc22554463">false</Archiv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AF728A-9689-42E9-946C-DC0C31BDD1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e999e9-4172-4c67-9dfb-7a2bdf2ec9fe"/>
    <ds:schemaRef ds:uri="597c0f75-850a-4631-bfec-0dfc225544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4F7A3F-3798-4938-AB09-6FE2A4B878A4}">
  <ds:schemaRefs>
    <ds:schemaRef ds:uri="http://purl.org/dc/dcmitype/"/>
    <ds:schemaRef ds:uri="http://schemas.microsoft.com/office/2006/metadata/properties"/>
    <ds:schemaRef ds:uri="http://schemas.microsoft.com/office/2006/documentManagement/types"/>
    <ds:schemaRef ds:uri="http://schemas.microsoft.com/office/infopath/2007/PartnerControls"/>
    <ds:schemaRef ds:uri="2de999e9-4172-4c67-9dfb-7a2bdf2ec9fe"/>
    <ds:schemaRef ds:uri="http://schemas.openxmlformats.org/package/2006/metadata/core-properties"/>
    <ds:schemaRef ds:uri="http://purl.org/dc/elements/1.1/"/>
    <ds:schemaRef ds:uri="597c0f75-850a-4631-bfec-0dfc22554463"/>
    <ds:schemaRef ds:uri="http://www.w3.org/XML/1998/namespace"/>
    <ds:schemaRef ds:uri="http://purl.org/dc/terms/"/>
  </ds:schemaRefs>
</ds:datastoreItem>
</file>

<file path=customXml/itemProps3.xml><?xml version="1.0" encoding="utf-8"?>
<ds:datastoreItem xmlns:ds="http://schemas.openxmlformats.org/officeDocument/2006/customXml" ds:itemID="{8B9ED252-A91E-4C11-82AF-AC9C14ABA5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 Theme</Template>
  <TotalTime>3096</TotalTime>
  <Words>2603</Words>
  <Application>Microsoft Office PowerPoint</Application>
  <PresentationFormat>Widescreen</PresentationFormat>
  <Paragraphs>330</Paragraphs>
  <Slides>27</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Aptos</vt:lpstr>
      <vt:lpstr>Arial</vt:lpstr>
      <vt:lpstr>Inter UI</vt:lpstr>
      <vt:lpstr>OpenDyslexic</vt:lpstr>
      <vt:lpstr>OpenDyslexicAlta</vt:lpstr>
      <vt:lpstr>Space Grotesk</vt:lpstr>
      <vt:lpstr>Space Grotesk Light</vt:lpstr>
      <vt:lpstr>Space Grotesk Medium</vt:lpstr>
      <vt:lpstr>Accessible Theme</vt:lpstr>
      <vt:lpstr>Decoding Fabric Licensing</vt:lpstr>
      <vt:lpstr>About Me ~ Kristyna Ferris</vt:lpstr>
      <vt:lpstr>Fabric Licensing The IKEA Instructions of IT</vt:lpstr>
      <vt:lpstr>Microsoft Fabric Licensing Key Concepts</vt:lpstr>
      <vt:lpstr>Microsoft Fabric Licensing Key Concepts</vt:lpstr>
      <vt:lpstr>The House</vt:lpstr>
      <vt:lpstr>Licenses are the Key</vt:lpstr>
      <vt:lpstr>The Couch Upgrade</vt:lpstr>
      <vt:lpstr>The Fancy Recliner</vt:lpstr>
      <vt:lpstr>The Rest of the House</vt:lpstr>
      <vt:lpstr>So how much for the house?</vt:lpstr>
      <vt:lpstr>Fabric Capacity Pricing</vt:lpstr>
      <vt:lpstr>Picking out a Fabric SKU</vt:lpstr>
      <vt:lpstr>How Do Reservations Work?</vt:lpstr>
      <vt:lpstr>How-To Purchase Capacity Reservation </vt:lpstr>
      <vt:lpstr>What’s the Right Option for You?</vt:lpstr>
      <vt:lpstr>What’s the Right Option for You?</vt:lpstr>
      <vt:lpstr>Licensing Scenario Personas &amp; Workspace Types</vt:lpstr>
      <vt:lpstr>Licensing Example 1  No ETL, Small User Base</vt:lpstr>
      <vt:lpstr>Licensing Example 2  No ETL, Small User Base, PPU Workspaces Needed</vt:lpstr>
      <vt:lpstr>Licensing Example 3  No ETL, Large User Base</vt:lpstr>
      <vt:lpstr>Licensing Example 4  Small ETL, Small User Base</vt:lpstr>
      <vt:lpstr>Licensing Example 5  Larger ETL, Small User Base</vt:lpstr>
      <vt:lpstr>Licensing Example 6  Larger ETL, Large User Base</vt:lpstr>
      <vt:lpstr>Helpful Additional Tools</vt:lpstr>
      <vt:lpstr>Questions?</vt:lpstr>
      <vt:lpstr>Don’t forget to connect, 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Bernard</dc:creator>
  <cp:lastModifiedBy>Kristyna Ferris</cp:lastModifiedBy>
  <cp:revision>180</cp:revision>
  <dcterms:created xsi:type="dcterms:W3CDTF">2024-07-02T16:04:35Z</dcterms:created>
  <dcterms:modified xsi:type="dcterms:W3CDTF">2025-09-24T19:21:43Z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0x010100AA497A3D7617504B977B8187B9BC83AE</vt:lpwstr>
  </property>
  <property fmtid="{D5CDD505-2E9C-101B-9397-08002B2CF9AE}" pid="3" name="MediaServiceImageTags">
    <vt:lpwstr/>
  </property>
</Properties>
</file>